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10"/>
  </p:notesMasterIdLst>
  <p:sldIdLst>
    <p:sldId id="256" r:id="rId2"/>
    <p:sldId id="257" r:id="rId3"/>
    <p:sldId id="258" r:id="rId4"/>
    <p:sldId id="259" r:id="rId5"/>
    <p:sldId id="260" r:id="rId6"/>
    <p:sldId id="261" r:id="rId7"/>
    <p:sldId id="262" r:id="rId8"/>
    <p:sldId id="263" r:id="rId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81305" autoAdjust="0"/>
  </p:normalViewPr>
  <p:slideViewPr>
    <p:cSldViewPr>
      <p:cViewPr varScale="1">
        <p:scale>
          <a:sx n="60" d="100"/>
          <a:sy n="60" d="100"/>
        </p:scale>
        <p:origin x="-786" y="-78"/>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D94A8DD-BC70-4378-A66C-D060B31D37E6}" type="datetimeFigureOut">
              <a:rPr lang="en-US" smtClean="0"/>
              <a:pPr/>
              <a:t>9/23/2009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145F50B9-86BE-414B-B485-1CE878B51852}"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a:t>
            </a:r>
            <a:r>
              <a:rPr lang="en-US" baseline="0" dirty="0" smtClean="0"/>
              <a:t> historian approaches a literary work by researching the social, cultural, and intellectual context of the time period.  The historian understands the artist’s life and the influence of where he/she lived which is essential to comprehending the meaning behind the text.  </a:t>
            </a:r>
            <a:endParaRPr lang="en-US" dirty="0"/>
          </a:p>
        </p:txBody>
      </p:sp>
      <p:sp>
        <p:nvSpPr>
          <p:cNvPr id="4" name="Slide Number Placeholder 3"/>
          <p:cNvSpPr>
            <a:spLocks noGrp="1"/>
          </p:cNvSpPr>
          <p:nvPr>
            <p:ph type="sldNum" sz="quarter" idx="10"/>
          </p:nvPr>
        </p:nvSpPr>
        <p:spPr/>
        <p:txBody>
          <a:bodyPr/>
          <a:lstStyle/>
          <a:p>
            <a:fld id="{145F50B9-86BE-414B-B485-1CE878B51852}" type="slidenum">
              <a:rPr lang="en-US" smtClean="0"/>
              <a:pPr/>
              <a:t>2</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0"/>
            <a:r>
              <a:rPr lang="en-US" sz="1200" b="1" kern="1200" dirty="0" smtClean="0">
                <a:solidFill>
                  <a:schemeClr val="tx1"/>
                </a:solidFill>
                <a:latin typeface="+mn-lt"/>
                <a:ea typeface="+mn-ea"/>
                <a:cs typeface="+mn-cs"/>
              </a:rPr>
              <a:t>Huck Finn</a:t>
            </a:r>
          </a:p>
          <a:p>
            <a:pPr lvl="1"/>
            <a:r>
              <a:rPr lang="en-US" sz="1200" kern="1200" dirty="0" smtClean="0">
                <a:solidFill>
                  <a:schemeClr val="tx1"/>
                </a:solidFill>
                <a:latin typeface="+mn-lt"/>
                <a:ea typeface="+mn-ea"/>
                <a:cs typeface="+mn-cs"/>
              </a:rPr>
              <a:t>Racism/slavery</a:t>
            </a:r>
          </a:p>
          <a:p>
            <a:pPr lvl="1"/>
            <a:r>
              <a:rPr lang="en-US" sz="1200" kern="1200" dirty="0" smtClean="0">
                <a:solidFill>
                  <a:schemeClr val="tx1"/>
                </a:solidFill>
                <a:latin typeface="+mn-lt"/>
                <a:ea typeface="+mn-ea"/>
                <a:cs typeface="+mn-cs"/>
              </a:rPr>
              <a:t>The right of a drunken father to his son</a:t>
            </a:r>
          </a:p>
          <a:p>
            <a:pPr lvl="1"/>
            <a:r>
              <a:rPr lang="en-US" sz="1200" kern="1200" dirty="0" smtClean="0">
                <a:solidFill>
                  <a:schemeClr val="tx1"/>
                </a:solidFill>
                <a:latin typeface="+mn-lt"/>
                <a:ea typeface="+mn-ea"/>
                <a:cs typeface="+mn-cs"/>
              </a:rPr>
              <a:t>Murder and its punishment</a:t>
            </a:r>
          </a:p>
          <a:p>
            <a:pPr lvl="1"/>
            <a:r>
              <a:rPr lang="en-US" sz="1200" kern="1200" dirty="0" smtClean="0">
                <a:solidFill>
                  <a:schemeClr val="tx1"/>
                </a:solidFill>
                <a:latin typeface="+mn-lt"/>
                <a:ea typeface="+mn-ea"/>
                <a:cs typeface="+mn-cs"/>
              </a:rPr>
              <a:t>The duels between the </a:t>
            </a:r>
            <a:r>
              <a:rPr lang="en-US" sz="1200" kern="1200" dirty="0" err="1" smtClean="0">
                <a:solidFill>
                  <a:schemeClr val="tx1"/>
                </a:solidFill>
                <a:latin typeface="+mn-lt"/>
                <a:ea typeface="+mn-ea"/>
                <a:cs typeface="+mn-cs"/>
              </a:rPr>
              <a:t>Grangerfords</a:t>
            </a:r>
            <a:r>
              <a:rPr lang="en-US" sz="1200" kern="1200" dirty="0" smtClean="0">
                <a:solidFill>
                  <a:schemeClr val="tx1"/>
                </a:solidFill>
                <a:latin typeface="+mn-lt"/>
                <a:ea typeface="+mn-ea"/>
                <a:cs typeface="+mn-cs"/>
              </a:rPr>
              <a:t> and </a:t>
            </a:r>
            <a:r>
              <a:rPr lang="en-US" sz="1200" kern="1200" dirty="0" err="1" smtClean="0">
                <a:solidFill>
                  <a:schemeClr val="tx1"/>
                </a:solidFill>
                <a:latin typeface="+mn-lt"/>
                <a:ea typeface="+mn-ea"/>
                <a:cs typeface="+mn-cs"/>
              </a:rPr>
              <a:t>Shepardsons</a:t>
            </a:r>
            <a:endParaRPr lang="en-US" sz="1200"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The Crucible</a:t>
            </a:r>
          </a:p>
          <a:p>
            <a:pPr lvl="1"/>
            <a:r>
              <a:rPr lang="en-US" sz="1200" kern="1200" dirty="0" smtClean="0">
                <a:solidFill>
                  <a:schemeClr val="tx1"/>
                </a:solidFill>
                <a:latin typeface="+mn-lt"/>
                <a:ea typeface="+mn-ea"/>
                <a:cs typeface="+mn-cs"/>
              </a:rPr>
              <a:t>Salem witch trials</a:t>
            </a:r>
          </a:p>
          <a:p>
            <a:pPr lvl="1"/>
            <a:r>
              <a:rPr lang="en-US" sz="1200" kern="1200" dirty="0" smtClean="0">
                <a:solidFill>
                  <a:schemeClr val="tx1"/>
                </a:solidFill>
                <a:latin typeface="+mn-lt"/>
                <a:ea typeface="+mn-ea"/>
                <a:cs typeface="+mn-cs"/>
              </a:rPr>
              <a:t>Justice, evidence by testimony</a:t>
            </a:r>
            <a:endParaRPr lang="en-US" sz="1200" b="1" kern="1200" dirty="0" smtClean="0">
              <a:solidFill>
                <a:schemeClr val="tx1"/>
              </a:solidFill>
              <a:latin typeface="+mn-lt"/>
              <a:ea typeface="+mn-ea"/>
              <a:cs typeface="+mn-cs"/>
            </a:endParaRPr>
          </a:p>
          <a:p>
            <a:pPr lvl="0"/>
            <a:r>
              <a:rPr lang="en-US" sz="1200" b="1" kern="1200" dirty="0" smtClean="0">
                <a:solidFill>
                  <a:schemeClr val="tx1"/>
                </a:solidFill>
                <a:latin typeface="+mn-lt"/>
                <a:ea typeface="+mn-ea"/>
                <a:cs typeface="+mn-cs"/>
              </a:rPr>
              <a:t>The Pedagogy of the Oppressed</a:t>
            </a:r>
          </a:p>
          <a:p>
            <a:pPr lvl="1"/>
            <a:r>
              <a:rPr lang="en-US" sz="1200" kern="1200" dirty="0" smtClean="0">
                <a:solidFill>
                  <a:schemeClr val="tx1"/>
                </a:solidFill>
                <a:latin typeface="+mn-lt"/>
                <a:ea typeface="+mn-ea"/>
                <a:cs typeface="+mn-cs"/>
              </a:rPr>
              <a:t>Written in 1970 Brazil</a:t>
            </a:r>
          </a:p>
          <a:p>
            <a:pPr lvl="1"/>
            <a:r>
              <a:rPr lang="en-US" sz="1200" kern="1200" dirty="0" smtClean="0">
                <a:solidFill>
                  <a:schemeClr val="tx1"/>
                </a:solidFill>
                <a:latin typeface="+mn-lt"/>
                <a:ea typeface="+mn-ea"/>
                <a:cs typeface="+mn-cs"/>
              </a:rPr>
              <a:t>Era of military regime, suppressed opinions</a:t>
            </a:r>
          </a:p>
          <a:p>
            <a:pPr lvl="1"/>
            <a:r>
              <a:rPr lang="en-US" sz="1200" kern="1200" dirty="0" smtClean="0">
                <a:solidFill>
                  <a:schemeClr val="tx1"/>
                </a:solidFill>
                <a:latin typeface="+mn-lt"/>
                <a:ea typeface="+mn-ea"/>
                <a:cs typeface="+mn-cs"/>
              </a:rPr>
              <a:t>Written for the people of Brazil and reform for education</a:t>
            </a:r>
          </a:p>
          <a:p>
            <a:pPr lvl="0"/>
            <a:r>
              <a:rPr lang="en-US" sz="1200" b="1" kern="1200" dirty="0" smtClean="0">
                <a:solidFill>
                  <a:schemeClr val="tx1"/>
                </a:solidFill>
                <a:latin typeface="+mn-lt"/>
                <a:ea typeface="+mn-ea"/>
                <a:cs typeface="+mn-cs"/>
              </a:rPr>
              <a:t>To Kill A Mockingbird</a:t>
            </a:r>
          </a:p>
          <a:p>
            <a:pPr lvl="1"/>
            <a:r>
              <a:rPr lang="en-US" sz="1200" kern="1200" dirty="0" smtClean="0">
                <a:solidFill>
                  <a:schemeClr val="tx1"/>
                </a:solidFill>
                <a:latin typeface="+mn-lt"/>
                <a:ea typeface="+mn-ea"/>
                <a:cs typeface="+mn-cs"/>
              </a:rPr>
              <a:t>Racism in the South</a:t>
            </a:r>
          </a:p>
          <a:p>
            <a:pPr lvl="0"/>
            <a:r>
              <a:rPr lang="en-US" sz="1200" b="1" kern="1200" dirty="0" smtClean="0">
                <a:solidFill>
                  <a:schemeClr val="tx1"/>
                </a:solidFill>
                <a:latin typeface="+mn-lt"/>
                <a:ea typeface="+mn-ea"/>
                <a:cs typeface="+mn-cs"/>
              </a:rPr>
              <a:t>A Thousand Splendid Suns</a:t>
            </a:r>
          </a:p>
          <a:p>
            <a:pPr lvl="1"/>
            <a:r>
              <a:rPr lang="en-US" sz="1200" kern="1200" dirty="0" smtClean="0">
                <a:solidFill>
                  <a:schemeClr val="tx1"/>
                </a:solidFill>
                <a:latin typeface="+mn-lt"/>
                <a:ea typeface="+mn-ea"/>
                <a:cs typeface="+mn-cs"/>
              </a:rPr>
              <a:t>The war in Afghanistan</a:t>
            </a:r>
          </a:p>
          <a:p>
            <a:pPr lvl="1"/>
            <a:r>
              <a:rPr lang="en-US" sz="1200" kern="1200" dirty="0" smtClean="0">
                <a:solidFill>
                  <a:schemeClr val="tx1"/>
                </a:solidFill>
                <a:latin typeface="+mn-lt"/>
                <a:ea typeface="+mn-ea"/>
                <a:cs typeface="+mn-cs"/>
              </a:rPr>
              <a:t>The change from women freedom to sexism by Taliban</a:t>
            </a:r>
          </a:p>
          <a:p>
            <a:pPr lvl="1"/>
            <a:r>
              <a:rPr lang="en-US" sz="1200" kern="1200" dirty="0" smtClean="0">
                <a:solidFill>
                  <a:schemeClr val="tx1"/>
                </a:solidFill>
                <a:latin typeface="+mn-lt"/>
                <a:ea typeface="+mn-ea"/>
                <a:cs typeface="+mn-cs"/>
              </a:rPr>
              <a:t>Soviet invasion, Mujahideen, Taliban, USA</a:t>
            </a:r>
          </a:p>
          <a:p>
            <a:pPr lvl="1"/>
            <a:r>
              <a:rPr lang="en-US" sz="1200" kern="1200" dirty="0" smtClean="0">
                <a:solidFill>
                  <a:schemeClr val="tx1"/>
                </a:solidFill>
                <a:latin typeface="+mn-lt"/>
                <a:ea typeface="+mn-ea"/>
                <a:cs typeface="+mn-cs"/>
              </a:rPr>
              <a:t>Domestic abuse</a:t>
            </a:r>
          </a:p>
          <a:p>
            <a:pPr lvl="1"/>
            <a:r>
              <a:rPr lang="en-US" sz="1200" kern="1200" dirty="0" smtClean="0">
                <a:solidFill>
                  <a:schemeClr val="tx1"/>
                </a:solidFill>
                <a:latin typeface="+mn-lt"/>
                <a:ea typeface="+mn-ea"/>
                <a:cs typeface="+mn-cs"/>
              </a:rPr>
              <a:t>Role of “bastard” children</a:t>
            </a:r>
          </a:p>
          <a:p>
            <a:pPr lvl="0"/>
            <a:r>
              <a:rPr lang="en-US" sz="1200" b="1" kern="1200" dirty="0" smtClean="0">
                <a:solidFill>
                  <a:schemeClr val="tx1"/>
                </a:solidFill>
                <a:latin typeface="+mn-lt"/>
                <a:ea typeface="+mn-ea"/>
                <a:cs typeface="+mn-cs"/>
              </a:rPr>
              <a:t>George Bush’s Fifth Anniversary Speech</a:t>
            </a:r>
          </a:p>
          <a:p>
            <a:pPr lvl="1"/>
            <a:r>
              <a:rPr lang="en-US" sz="1200" kern="1200" dirty="0" smtClean="0">
                <a:solidFill>
                  <a:schemeClr val="tx1"/>
                </a:solidFill>
                <a:latin typeface="+mn-lt"/>
                <a:ea typeface="+mn-ea"/>
                <a:cs typeface="+mn-cs"/>
              </a:rPr>
              <a:t>Analyze the time period, how long after 9/11</a:t>
            </a:r>
          </a:p>
          <a:p>
            <a:pPr lvl="1"/>
            <a:r>
              <a:rPr lang="en-US" sz="1200" kern="1200" dirty="0" smtClean="0">
                <a:solidFill>
                  <a:schemeClr val="tx1"/>
                </a:solidFill>
                <a:latin typeface="+mn-lt"/>
                <a:ea typeface="+mn-ea"/>
                <a:cs typeface="+mn-cs"/>
              </a:rPr>
              <a:t>Analyze the people and how they were feeling compared to 5 years ago</a:t>
            </a:r>
          </a:p>
          <a:p>
            <a:pPr lvl="1"/>
            <a:r>
              <a:rPr lang="en-US" sz="1200" kern="1200" dirty="0" smtClean="0">
                <a:solidFill>
                  <a:schemeClr val="tx1"/>
                </a:solidFill>
                <a:latin typeface="+mn-lt"/>
                <a:ea typeface="+mn-ea"/>
                <a:cs typeface="+mn-cs"/>
              </a:rPr>
              <a:t>Address the war in Iraq</a:t>
            </a:r>
          </a:p>
          <a:p>
            <a:pPr lvl="0"/>
            <a:r>
              <a:rPr lang="en-US" sz="1200" b="1" kern="1200" dirty="0" smtClean="0">
                <a:solidFill>
                  <a:schemeClr val="tx1"/>
                </a:solidFill>
                <a:latin typeface="+mn-lt"/>
                <a:ea typeface="+mn-ea"/>
                <a:cs typeface="+mn-cs"/>
              </a:rPr>
              <a:t>The Scarlet Letter</a:t>
            </a:r>
          </a:p>
          <a:p>
            <a:pPr lvl="1"/>
            <a:r>
              <a:rPr lang="en-US" sz="1200" kern="1200" dirty="0" smtClean="0">
                <a:solidFill>
                  <a:schemeClr val="tx1"/>
                </a:solidFill>
                <a:latin typeface="+mn-lt"/>
                <a:ea typeface="+mn-ea"/>
                <a:cs typeface="+mn-cs"/>
              </a:rPr>
              <a:t>Adultery was a magnanimous sin</a:t>
            </a:r>
          </a:p>
          <a:p>
            <a:pPr lvl="1"/>
            <a:r>
              <a:rPr lang="en-US" sz="1200" kern="1200" dirty="0" smtClean="0">
                <a:solidFill>
                  <a:schemeClr val="tx1"/>
                </a:solidFill>
                <a:latin typeface="+mn-lt"/>
                <a:ea typeface="+mn-ea"/>
                <a:cs typeface="+mn-cs"/>
              </a:rPr>
              <a:t>Punishment, therefore, was equally great</a:t>
            </a:r>
          </a:p>
          <a:p>
            <a:pPr marL="0" marR="0" indent="0" algn="l" defTabSz="914400" rtl="0" eaLnBrk="1" fontAlgn="auto" latinLnBrk="0" hangingPunct="1">
              <a:lnSpc>
                <a:spcPct val="100000"/>
              </a:lnSpc>
              <a:spcBef>
                <a:spcPts val="0"/>
              </a:spcBef>
              <a:spcAft>
                <a:spcPts val="0"/>
              </a:spcAft>
              <a:buClrTx/>
              <a:buSzTx/>
              <a:buFontTx/>
              <a:buNone/>
              <a:tabLst/>
              <a:defRPr/>
            </a:pPr>
            <a:endParaRPr lang="en-US" b="1" dirty="0" smtClean="0"/>
          </a:p>
        </p:txBody>
      </p:sp>
      <p:sp>
        <p:nvSpPr>
          <p:cNvPr id="4" name="Slide Number Placeholder 3"/>
          <p:cNvSpPr>
            <a:spLocks noGrp="1"/>
          </p:cNvSpPr>
          <p:nvPr>
            <p:ph type="sldNum" sz="quarter" idx="10"/>
          </p:nvPr>
        </p:nvSpPr>
        <p:spPr/>
        <p:txBody>
          <a:bodyPr/>
          <a:lstStyle/>
          <a:p>
            <a:fld id="{145F50B9-86BE-414B-B485-1CE878B51852}" type="slidenum">
              <a:rPr lang="en-US" smtClean="0"/>
              <a:pPr/>
              <a:t>3</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These important questions</a:t>
            </a:r>
            <a:r>
              <a:rPr lang="en-US" baseline="0" dirty="0" smtClean="0"/>
              <a:t> help the reader to analyze a text from a historical point of view.  They help understand the life of the author and how their environment, such as their family life, their education, the time period in which they grew up, all contributed to their literary work. </a:t>
            </a:r>
            <a:endParaRPr lang="en-US" dirty="0"/>
          </a:p>
        </p:txBody>
      </p:sp>
      <p:sp>
        <p:nvSpPr>
          <p:cNvPr id="4" name="Slide Number Placeholder 3"/>
          <p:cNvSpPr>
            <a:spLocks noGrp="1"/>
          </p:cNvSpPr>
          <p:nvPr>
            <p:ph type="sldNum" sz="quarter" idx="10"/>
          </p:nvPr>
        </p:nvSpPr>
        <p:spPr/>
        <p:txBody>
          <a:bodyPr/>
          <a:lstStyle/>
          <a:p>
            <a:fld id="{145F50B9-86BE-414B-B485-1CE878B51852}" type="slidenum">
              <a:rPr lang="en-US" smtClean="0"/>
              <a:pPr/>
              <a:t>4</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ADVANTAGES</a:t>
            </a:r>
          </a:p>
          <a:p>
            <a:r>
              <a:rPr lang="en-US" sz="1200" kern="1200" dirty="0" smtClean="0">
                <a:solidFill>
                  <a:schemeClr val="tx1"/>
                </a:solidFill>
                <a:latin typeface="+mn-lt"/>
                <a:ea typeface="+mn-ea"/>
                <a:cs typeface="+mn-cs"/>
              </a:rPr>
              <a:t>Military, social, economic, scientific, intellectual, literary and other types of history are considered to help the reader fully understand the context</a:t>
            </a:r>
          </a:p>
          <a:p>
            <a:r>
              <a:rPr lang="en-US" sz="1200" kern="1200" dirty="0" smtClean="0">
                <a:solidFill>
                  <a:schemeClr val="tx1"/>
                </a:solidFill>
                <a:latin typeface="+mn-lt"/>
                <a:ea typeface="+mn-ea"/>
                <a:cs typeface="+mn-cs"/>
              </a:rPr>
              <a:t>Places allusions in their proper classical, political, or biblical background</a:t>
            </a:r>
          </a:p>
          <a:p>
            <a:r>
              <a:rPr lang="en-US" sz="1200" kern="1200" dirty="0" smtClean="0">
                <a:solidFill>
                  <a:schemeClr val="tx1"/>
                </a:solidFill>
                <a:latin typeface="+mn-lt"/>
                <a:ea typeface="+mn-ea"/>
                <a:cs typeface="+mn-cs"/>
              </a:rPr>
              <a:t>Clearly analyzes literature, referencing historical or biographical indication</a:t>
            </a:r>
          </a:p>
          <a:p>
            <a:r>
              <a:rPr lang="en-US" sz="1200" kern="1200" dirty="0" smtClean="0">
                <a:solidFill>
                  <a:schemeClr val="tx1"/>
                </a:solidFill>
                <a:latin typeface="+mn-lt"/>
                <a:ea typeface="+mn-ea"/>
                <a:cs typeface="+mn-cs"/>
              </a:rPr>
              <a:t>The work of literature is a reflection of the author’s time/life</a:t>
            </a:r>
          </a:p>
          <a:p>
            <a:r>
              <a:rPr lang="en-US" dirty="0" smtClean="0"/>
              <a:t>DISADVANTAGES</a:t>
            </a:r>
          </a:p>
          <a:p>
            <a:r>
              <a:rPr lang="en-US" sz="1200" kern="1200" dirty="0" smtClean="0">
                <a:solidFill>
                  <a:schemeClr val="tx1"/>
                </a:solidFill>
                <a:latin typeface="+mn-lt"/>
                <a:ea typeface="+mn-ea"/>
                <a:cs typeface="+mn-cs"/>
              </a:rPr>
              <a:t>It’s important to view the author’s life as a separate circumstance to what the literature they are writing. </a:t>
            </a:r>
          </a:p>
          <a:p>
            <a:r>
              <a:rPr lang="en-US" sz="1200" kern="1200" dirty="0" smtClean="0">
                <a:solidFill>
                  <a:schemeClr val="tx1"/>
                </a:solidFill>
                <a:latin typeface="+mn-lt"/>
                <a:ea typeface="+mn-ea"/>
                <a:cs typeface="+mn-cs"/>
              </a:rPr>
              <a:t>The true meaning/appreciation of the author’s work might not be captured without a study of the author’s life.</a:t>
            </a:r>
          </a:p>
          <a:p>
            <a:r>
              <a:rPr lang="en-US" sz="1200" kern="1200" dirty="0" smtClean="0">
                <a:solidFill>
                  <a:schemeClr val="tx1"/>
                </a:solidFill>
                <a:latin typeface="+mn-lt"/>
                <a:ea typeface="+mn-ea"/>
                <a:cs typeface="+mn-cs"/>
              </a:rPr>
              <a:t>The undertone of the author’s work might be a misleading notion, where the subject matter is too factual and fails to address the depth and meaning of the document’s contents.  </a:t>
            </a:r>
          </a:p>
          <a:p>
            <a:r>
              <a:rPr lang="en-US" sz="1200" kern="1200" dirty="0" smtClean="0">
                <a:solidFill>
                  <a:schemeClr val="tx1"/>
                </a:solidFill>
                <a:latin typeface="+mn-lt"/>
                <a:ea typeface="+mn-ea"/>
                <a:cs typeface="+mn-cs"/>
              </a:rPr>
              <a:t>Views work of art as strictly historical or biographical without fully understanding the concept of the writing</a:t>
            </a:r>
          </a:p>
          <a:p>
            <a:endParaRPr lang="en-US" dirty="0"/>
          </a:p>
        </p:txBody>
      </p:sp>
      <p:sp>
        <p:nvSpPr>
          <p:cNvPr id="4" name="Slide Number Placeholder 3"/>
          <p:cNvSpPr>
            <a:spLocks noGrp="1"/>
          </p:cNvSpPr>
          <p:nvPr>
            <p:ph type="sldNum" sz="quarter" idx="10"/>
          </p:nvPr>
        </p:nvSpPr>
        <p:spPr/>
        <p:txBody>
          <a:bodyPr/>
          <a:lstStyle/>
          <a:p>
            <a:fld id="{145F50B9-86BE-414B-B485-1CE878B51852}" type="slidenum">
              <a:rPr lang="en-US" smtClean="0"/>
              <a:pPr/>
              <a:t>5</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lvl="1"/>
            <a:r>
              <a:rPr lang="en-US" dirty="0" smtClean="0"/>
              <a:t>Consider major events, values, and beliefs of the time period</a:t>
            </a:r>
          </a:p>
          <a:p>
            <a:pPr lvl="1"/>
            <a:r>
              <a:rPr lang="en-US" dirty="0" smtClean="0"/>
              <a:t>Investigate the author’s life using biographies, autobiographies, letters, etc.</a:t>
            </a:r>
          </a:p>
          <a:p>
            <a:pPr lvl="1"/>
            <a:endParaRPr lang="en-US" dirty="0" smtClean="0"/>
          </a:p>
          <a:p>
            <a:pPr lvl="1"/>
            <a:r>
              <a:rPr lang="en-US" dirty="0" smtClean="0"/>
              <a:t>Consider how historical background will help readers to further understand the work of literature.</a:t>
            </a:r>
          </a:p>
          <a:p>
            <a:pPr lvl="1"/>
            <a:r>
              <a:rPr lang="en-US" dirty="0" smtClean="0"/>
              <a:t>Consider how the work contradicts or stands apart from typical values or beliefs of its time.</a:t>
            </a:r>
          </a:p>
          <a:p>
            <a:pPr lvl="1"/>
            <a:r>
              <a:rPr lang="en-US" dirty="0" smtClean="0"/>
              <a:t>Investigate how the author’s life helps the reader to understand the text</a:t>
            </a:r>
          </a:p>
          <a:p>
            <a:pPr lvl="1"/>
            <a:endParaRPr lang="en-US" dirty="0" smtClean="0"/>
          </a:p>
          <a:p>
            <a:pPr marL="457200" marR="0" lvl="1" indent="0" algn="l" defTabSz="914400" rtl="0" eaLnBrk="1" fontAlgn="auto" latinLnBrk="0" hangingPunct="1">
              <a:lnSpc>
                <a:spcPct val="100000"/>
              </a:lnSpc>
              <a:spcBef>
                <a:spcPts val="0"/>
              </a:spcBef>
              <a:spcAft>
                <a:spcPts val="0"/>
              </a:spcAft>
              <a:buClrTx/>
              <a:buSzTx/>
              <a:buFontTx/>
              <a:buNone/>
              <a:tabLst/>
              <a:defRPr/>
            </a:pPr>
            <a:r>
              <a:rPr lang="en-US" dirty="0" smtClean="0"/>
              <a:t>Consider other texts of the same time period that might give the reader insight into the text. </a:t>
            </a:r>
          </a:p>
          <a:p>
            <a:pPr lvl="1"/>
            <a:endParaRPr lang="en-US" dirty="0" smtClean="0"/>
          </a:p>
          <a:p>
            <a:pPr lvl="1"/>
            <a:endParaRPr lang="en-US" dirty="0" smtClean="0"/>
          </a:p>
        </p:txBody>
      </p:sp>
      <p:sp>
        <p:nvSpPr>
          <p:cNvPr id="4" name="Slide Number Placeholder 3"/>
          <p:cNvSpPr>
            <a:spLocks noGrp="1"/>
          </p:cNvSpPr>
          <p:nvPr>
            <p:ph type="sldNum" sz="quarter" idx="10"/>
          </p:nvPr>
        </p:nvSpPr>
        <p:spPr/>
        <p:txBody>
          <a:bodyPr/>
          <a:lstStyle/>
          <a:p>
            <a:fld id="{145F50B9-86BE-414B-B485-1CE878B51852}" type="slidenum">
              <a:rPr lang="en-US" smtClean="0"/>
              <a:pPr/>
              <a:t>6</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pPr lvl="1"/>
            <a:r>
              <a:rPr lang="en-US" dirty="0" smtClean="0"/>
              <a:t>It becomes easier to further analyze a book or other form of literature by first addressing it’s historical relevance</a:t>
            </a:r>
          </a:p>
          <a:p>
            <a:pPr lvl="2"/>
            <a:r>
              <a:rPr lang="en-US" sz="2400" dirty="0" smtClean="0"/>
              <a:t>Example: Many forms of American literature hold references to historical facts. Without understanding when the author lived or where the story took place, it’s easy to lose the meaning or appreciation of the literature.</a:t>
            </a:r>
          </a:p>
          <a:p>
            <a:pPr lvl="2"/>
            <a:endParaRPr lang="en-US" sz="2400" dirty="0" smtClean="0"/>
          </a:p>
          <a:p>
            <a:pPr lvl="1"/>
            <a:r>
              <a:rPr lang="en-US" dirty="0" smtClean="0"/>
              <a:t>While at the theater, reading a book for pleasure, or viewing a popular TV series, it is important to first concentrate on the author or historical milieu to deduce its contents and appreciate the work entirely.</a:t>
            </a:r>
          </a:p>
          <a:p>
            <a:pPr lvl="2"/>
            <a:r>
              <a:rPr lang="en-US" sz="2400" dirty="0" smtClean="0"/>
              <a:t>Example: Pushing Daises failed to grasp a consistent audience due to the fact that many viewers were not able to take hold of the many allusions or historical references found in the writing. </a:t>
            </a:r>
          </a:p>
          <a:p>
            <a:pPr lvl="2"/>
            <a:endParaRPr lang="en-US" sz="2400" dirty="0" smtClean="0"/>
          </a:p>
          <a:p>
            <a:endParaRPr lang="en-US" dirty="0"/>
          </a:p>
        </p:txBody>
      </p:sp>
      <p:sp>
        <p:nvSpPr>
          <p:cNvPr id="4" name="Slide Number Placeholder 3"/>
          <p:cNvSpPr>
            <a:spLocks noGrp="1"/>
          </p:cNvSpPr>
          <p:nvPr>
            <p:ph type="sldNum" sz="quarter" idx="10"/>
          </p:nvPr>
        </p:nvSpPr>
        <p:spPr/>
        <p:txBody>
          <a:bodyPr/>
          <a:lstStyle/>
          <a:p>
            <a:fld id="{145F50B9-86BE-414B-B485-1CE878B51852}" type="slidenum">
              <a:rPr lang="en-US" smtClean="0"/>
              <a:pPr/>
              <a:t>7</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145F50B9-86BE-414B-B485-1CE878B51852}" type="slidenum">
              <a:rPr lang="en-US" smtClean="0"/>
              <a:pPr/>
              <a:t>8</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9" name="Subtitle 8"/>
          <p:cNvSpPr>
            <a:spLocks noGrp="1"/>
          </p:cNvSpPr>
          <p:nvPr>
            <p:ph type="subTitle" idx="1"/>
          </p:nvPr>
        </p:nvSpPr>
        <p:spPr>
          <a:xfrm>
            <a:off x="457200" y="3699804"/>
            <a:ext cx="8305800" cy="1143000"/>
          </a:xfrm>
        </p:spPr>
        <p:txBody>
          <a:bodyPr>
            <a:noAutofit/>
          </a:bodyPr>
          <a:lstStyle>
            <a:lvl1pPr marL="0" indent="0" algn="ctr">
              <a:buNone/>
              <a:defRPr sz="2200" spc="100" baseline="0">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28" name="Title 27"/>
          <p:cNvSpPr>
            <a:spLocks noGrp="1"/>
          </p:cNvSpPr>
          <p:nvPr>
            <p:ph type="ctrTitle"/>
          </p:nvPr>
        </p:nvSpPr>
        <p:spPr>
          <a:xfrm>
            <a:off x="457200" y="1433732"/>
            <a:ext cx="8305800" cy="1981200"/>
          </a:xfrm>
          <a:ln w="6350" cap="rnd">
            <a:noFill/>
          </a:ln>
        </p:spPr>
        <p:txBody>
          <a:bodyPr anchor="b" anchorCtr="0">
            <a:noAutofit/>
          </a:bodyPr>
          <a:lstStyle>
            <a:lvl1pPr algn="ctr">
              <a:defRPr lang="en-US" sz="4800" b="0" dirty="0">
                <a:ln w="3200">
                  <a:solidFill>
                    <a:schemeClr val="bg2">
                      <a:shade val="75000"/>
                      <a:alpha val="25000"/>
                    </a:schemeClr>
                  </a:solidFill>
                  <a:prstDash val="solid"/>
                  <a:round/>
                </a:ln>
                <a:solidFill>
                  <a:srgbClr val="F9F9F9"/>
                </a:solidFill>
                <a:effectLst>
                  <a:innerShdw blurRad="50800" dist="25400" dir="13500000">
                    <a:srgbClr val="000000">
                      <a:alpha val="70000"/>
                    </a:srgbClr>
                  </a:innerShdw>
                </a:effectLst>
              </a:defRPr>
            </a:lvl1pPr>
          </a:lstStyle>
          <a:p>
            <a:r>
              <a:rPr kumimoji="0" lang="en-US" smtClean="0"/>
              <a:t>Click to edit Master title style</a:t>
            </a:r>
            <a:endParaRPr kumimoji="0" lang="en-US"/>
          </a:p>
        </p:txBody>
      </p:sp>
      <p:cxnSp>
        <p:nvCxnSpPr>
          <p:cNvPr id="8" name="Straight Connector 7"/>
          <p:cNvCxnSpPr/>
          <p:nvPr/>
        </p:nvCxnSpPr>
        <p:spPr>
          <a:xfrm>
            <a:off x="1463626"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3" name="Straight Connector 12"/>
          <p:cNvCxnSpPr/>
          <p:nvPr/>
        </p:nvCxnSpPr>
        <p:spPr>
          <a:xfrm>
            <a:off x="4708574" y="3550126"/>
            <a:ext cx="2971800" cy="1588"/>
          </a:xfrm>
          <a:prstGeom prst="line">
            <a:avLst/>
          </a:prstGeom>
          <a:ln w="9525" cap="flat" cmpd="sng" algn="ctr">
            <a:solidFill>
              <a:schemeClr val="bg2">
                <a:tint val="20000"/>
              </a:schemeClr>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
        <p:nvSpPr>
          <p:cNvPr id="14" name="Oval 13"/>
          <p:cNvSpPr/>
          <p:nvPr/>
        </p:nvSpPr>
        <p:spPr>
          <a:xfrm>
            <a:off x="4540348" y="3526302"/>
            <a:ext cx="45720" cy="45720"/>
          </a:xfrm>
          <a:prstGeom prst="ellipse">
            <a:avLst/>
          </a:prstGeom>
          <a:effectLst>
            <a:outerShdw blurRad="31750" dir="2700000" algn="tl" rotWithShape="0">
              <a:srgbClr val="000000">
                <a:alpha val="55000"/>
              </a:srgbClr>
            </a:outerShdw>
          </a:effectLst>
        </p:spPr>
        <p:style>
          <a:lnRef idx="2">
            <a:schemeClr val="accent2"/>
          </a:lnRef>
          <a:fillRef idx="1">
            <a:schemeClr val="accent2"/>
          </a:fillRef>
          <a:effectRef idx="0">
            <a:schemeClr val="accent2"/>
          </a:effectRef>
          <a:fontRef idx="minor">
            <a:schemeClr val="lt1"/>
          </a:fontRef>
        </p:style>
        <p:txBody>
          <a:bodyPr rtlCol="0" anchor="ctr"/>
          <a:lstStyle/>
          <a:p>
            <a:pPr algn="ctr" eaLnBrk="1" latinLnBrk="0" hangingPunct="1"/>
            <a:endParaRPr kumimoji="0" lang="en-US"/>
          </a:p>
        </p:txBody>
      </p:sp>
      <p:sp>
        <p:nvSpPr>
          <p:cNvPr id="15" name="Date Placeholder 14"/>
          <p:cNvSpPr>
            <a:spLocks noGrp="1"/>
          </p:cNvSpPr>
          <p:nvPr>
            <p:ph type="dt" sz="half" idx="10"/>
          </p:nvPr>
        </p:nvSpPr>
        <p:spPr/>
        <p:txBody>
          <a:bodyPr/>
          <a:lstStyle/>
          <a:p>
            <a:fld id="{DCAB1723-9218-44C7-8ECA-8FF085DC0B25}" type="datetimeFigureOut">
              <a:rPr lang="en-US" smtClean="0"/>
              <a:pPr/>
              <a:t>9/23/2009</a:t>
            </a:fld>
            <a:endParaRPr lang="en-US"/>
          </a:p>
        </p:txBody>
      </p:sp>
      <p:sp>
        <p:nvSpPr>
          <p:cNvPr id="16" name="Slide Number Placeholder 15"/>
          <p:cNvSpPr>
            <a:spLocks noGrp="1"/>
          </p:cNvSpPr>
          <p:nvPr>
            <p:ph type="sldNum" sz="quarter" idx="11"/>
          </p:nvPr>
        </p:nvSpPr>
        <p:spPr/>
        <p:txBody>
          <a:bodyPr/>
          <a:lstStyle/>
          <a:p>
            <a:fld id="{A3136EAD-18ED-46C9-80D1-8BA585046A86}" type="slidenum">
              <a:rPr lang="en-US" smtClean="0"/>
              <a:pPr/>
              <a:t>‹#›</a:t>
            </a:fld>
            <a:endParaRPr lang="en-US"/>
          </a:p>
        </p:txBody>
      </p:sp>
      <p:sp>
        <p:nvSpPr>
          <p:cNvPr id="17" name="Footer Placeholder 16"/>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AB1723-9218-44C7-8ECA-8FF085DC0B25}" type="datetimeFigureOut">
              <a:rPr lang="en-US" smtClean="0"/>
              <a:pPr/>
              <a:t>9/23/2009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36EAD-18ED-46C9-80D1-8BA585046A86}"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DCAB1723-9218-44C7-8ECA-8FF085DC0B25}" type="datetimeFigureOut">
              <a:rPr lang="en-US" smtClean="0"/>
              <a:pPr/>
              <a:t>9/23/2009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36EAD-18ED-46C9-80D1-8BA585046A86}"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9" name="Content Placeholder 8"/>
          <p:cNvSpPr>
            <a:spLocks noGrp="1"/>
          </p:cNvSpPr>
          <p:nvPr>
            <p:ph idx="1"/>
          </p:nvPr>
        </p:nvSpPr>
        <p:spPr>
          <a:xfrm>
            <a:off x="457200" y="1524000"/>
            <a:ext cx="8229600"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4" name="Date Placeholder 13"/>
          <p:cNvSpPr>
            <a:spLocks noGrp="1"/>
          </p:cNvSpPr>
          <p:nvPr>
            <p:ph type="dt" sz="half" idx="14"/>
          </p:nvPr>
        </p:nvSpPr>
        <p:spPr/>
        <p:txBody>
          <a:bodyPr/>
          <a:lstStyle/>
          <a:p>
            <a:fld id="{DCAB1723-9218-44C7-8ECA-8FF085DC0B25}" type="datetimeFigureOut">
              <a:rPr lang="en-US" smtClean="0"/>
              <a:pPr/>
              <a:t>9/23/2009</a:t>
            </a:fld>
            <a:endParaRPr lang="en-US"/>
          </a:p>
        </p:txBody>
      </p:sp>
      <p:sp>
        <p:nvSpPr>
          <p:cNvPr id="15" name="Slide Number Placeholder 14"/>
          <p:cNvSpPr>
            <a:spLocks noGrp="1"/>
          </p:cNvSpPr>
          <p:nvPr>
            <p:ph type="sldNum" sz="quarter" idx="15"/>
          </p:nvPr>
        </p:nvSpPr>
        <p:spPr/>
        <p:txBody>
          <a:bodyPr/>
          <a:lstStyle>
            <a:lvl1pPr algn="ctr">
              <a:defRPr/>
            </a:lvl1pPr>
          </a:lstStyle>
          <a:p>
            <a:fld id="{A3136EAD-18ED-46C9-80D1-8BA585046A86}" type="slidenum">
              <a:rPr lang="en-US" smtClean="0"/>
              <a:pPr/>
              <a:t>‹#›</a:t>
            </a:fld>
            <a:endParaRPr lang="en-US"/>
          </a:p>
        </p:txBody>
      </p:sp>
      <p:sp>
        <p:nvSpPr>
          <p:cNvPr id="16" name="Footer Placeholder 15"/>
          <p:cNvSpPr>
            <a:spLocks noGrp="1"/>
          </p:cNvSpPr>
          <p:nvPr>
            <p:ph type="ftr" sz="quarter" idx="16"/>
          </p:nvPr>
        </p:nvSpPr>
        <p:spPr/>
        <p:txBody>
          <a:bodyPr/>
          <a:lstStyle/>
          <a:p>
            <a:endParaRPr lang="en-US"/>
          </a:p>
        </p:txBody>
      </p:sp>
      <p:sp>
        <p:nvSpPr>
          <p:cNvPr id="17" name="Title 16"/>
          <p:cNvSpPr>
            <a:spLocks noGrp="1"/>
          </p:cNvSpPr>
          <p:nvPr>
            <p:ph type="title"/>
          </p:nvPr>
        </p:nvSpPr>
        <p:spPr/>
        <p:txBody>
          <a:bodyPr rtlCol="0" anchor="b" anchorCtr="0"/>
          <a:lstStyle/>
          <a:p>
            <a:r>
              <a:rPr kumimoji="0" lang="en-US" smtClean="0"/>
              <a:t>Click to edit Master title style</a:t>
            </a:r>
            <a:endParaRPr kumimoji="0"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DCAB1723-9218-44C7-8ECA-8FF085DC0B25}" type="datetimeFigureOut">
              <a:rPr lang="en-US" smtClean="0"/>
              <a:pPr/>
              <a:t>9/23/2009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3136EAD-18ED-46C9-80D1-8BA585046A86}" type="slidenum">
              <a:rPr lang="en-US" smtClean="0"/>
              <a:pPr/>
              <a:t>‹#›</a:t>
            </a:fld>
            <a:endParaRPr lang="en-US"/>
          </a:p>
        </p:txBody>
      </p:sp>
      <p:sp>
        <p:nvSpPr>
          <p:cNvPr id="2" name="Title 1"/>
          <p:cNvSpPr>
            <a:spLocks noGrp="1"/>
          </p:cNvSpPr>
          <p:nvPr>
            <p:ph type="title"/>
          </p:nvPr>
        </p:nvSpPr>
        <p:spPr>
          <a:xfrm>
            <a:off x="685800" y="3505200"/>
            <a:ext cx="7924800" cy="1371600"/>
          </a:xfrm>
        </p:spPr>
        <p:txBody>
          <a:bodyPr>
            <a:noAutofit/>
          </a:bodyPr>
          <a:lstStyle>
            <a:lvl1pPr algn="l" rtl="0">
              <a:spcBef>
                <a:spcPct val="0"/>
              </a:spcBef>
              <a:buNone/>
              <a:defRPr lang="en-US" sz="4800" b="0" dirty="0">
                <a:ln w="3200">
                  <a:solidFill>
                    <a:schemeClr val="bg2">
                      <a:shade val="25000"/>
                      <a:alpha val="25000"/>
                    </a:schemeClr>
                  </a:solidFill>
                  <a:prstDash val="solid"/>
                  <a:round/>
                </a:ln>
                <a:solidFill>
                  <a:srgbClr val="F9F9F9"/>
                </a:solidFill>
                <a:effectLst>
                  <a:innerShdw blurRad="38100" dist="25400" dir="13500000">
                    <a:prstClr val="black">
                      <a:alpha val="70000"/>
                    </a:prstClr>
                  </a:innerShdw>
                </a:effectLst>
              </a:defRPr>
            </a:lvl1pPr>
          </a:lstStyle>
          <a:p>
            <a:r>
              <a:rPr kumimoji="0" lang="en-US" smtClean="0"/>
              <a:t>Click to edit Master title style</a:t>
            </a:r>
            <a:endParaRPr kumimoji="0" lang="en-US"/>
          </a:p>
        </p:txBody>
      </p:sp>
      <p:sp>
        <p:nvSpPr>
          <p:cNvPr id="3" name="Text Placeholder 2"/>
          <p:cNvSpPr>
            <a:spLocks noGrp="1"/>
          </p:cNvSpPr>
          <p:nvPr>
            <p:ph type="body" idx="1"/>
          </p:nvPr>
        </p:nvSpPr>
        <p:spPr>
          <a:xfrm>
            <a:off x="685800" y="4958864"/>
            <a:ext cx="7924800" cy="984736"/>
          </a:xfrm>
        </p:spPr>
        <p:txBody>
          <a:bodyPr anchor="t"/>
          <a:lstStyle>
            <a:lvl1pPr marL="0" indent="0">
              <a:buNone/>
              <a:defRPr sz="2000" spc="100" baseline="0">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cxnSp>
        <p:nvCxnSpPr>
          <p:cNvPr id="7" name="Straight Connector 6"/>
          <p:cNvCxnSpPr/>
          <p:nvPr/>
        </p:nvCxnSpPr>
        <p:spPr>
          <a:xfrm>
            <a:off x="685800" y="4916992"/>
            <a:ext cx="7924800" cy="4301"/>
          </a:xfrm>
          <a:prstGeom prst="line">
            <a:avLst/>
          </a:prstGeom>
          <a:noFill/>
          <a:ln w="9525" cap="flat" cmpd="sng" algn="ctr">
            <a:solidFill>
              <a:srgbClr val="E9E9E8"/>
            </a:solidFill>
            <a:prstDash val="solid"/>
          </a:ln>
          <a:effectLst>
            <a:outerShdw blurRad="31750"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DCAB1723-9218-44C7-8ECA-8FF085DC0B25}" type="datetimeFigureOut">
              <a:rPr lang="en-US" smtClean="0"/>
              <a:pPr/>
              <a:t>9/23/2009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3136EAD-18ED-46C9-80D1-8BA585046A8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11" name="Content Placeholder 10"/>
          <p:cNvSpPr>
            <a:spLocks noGrp="1"/>
          </p:cNvSpPr>
          <p:nvPr>
            <p:ph sz="half" idx="1"/>
          </p:nvPr>
        </p:nvSpPr>
        <p:spPr>
          <a:xfrm>
            <a:off x="457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524000"/>
            <a:ext cx="4059936" cy="4572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9" name="Slide Number Placeholder 8"/>
          <p:cNvSpPr>
            <a:spLocks noGrp="1"/>
          </p:cNvSpPr>
          <p:nvPr>
            <p:ph type="sldNum" sz="quarter" idx="12"/>
          </p:nvPr>
        </p:nvSpPr>
        <p:spPr/>
        <p:txBody>
          <a:bodyPr/>
          <a:lstStyle/>
          <a:p>
            <a:fld id="{A3136EAD-18ED-46C9-80D1-8BA585046A86}" type="slidenum">
              <a:rPr lang="en-US" smtClean="0"/>
              <a:pPr/>
              <a:t>‹#›</a:t>
            </a:fld>
            <a:endParaRPr lang="en-US"/>
          </a:p>
        </p:txBody>
      </p:sp>
      <p:sp>
        <p:nvSpPr>
          <p:cNvPr id="8" name="Footer Placeholder 7"/>
          <p:cNvSpPr>
            <a:spLocks noGrp="1"/>
          </p:cNvSpPr>
          <p:nvPr>
            <p:ph type="ftr" sz="quarter" idx="11"/>
          </p:nvPr>
        </p:nvSpPr>
        <p:spPr/>
        <p:txBody>
          <a:bodyPr/>
          <a:lstStyle/>
          <a:p>
            <a:endParaRPr lang="en-US"/>
          </a:p>
        </p:txBody>
      </p:sp>
      <p:sp>
        <p:nvSpPr>
          <p:cNvPr id="7" name="Date Placeholder 6"/>
          <p:cNvSpPr>
            <a:spLocks noGrp="1"/>
          </p:cNvSpPr>
          <p:nvPr>
            <p:ph type="dt" sz="half" idx="10"/>
          </p:nvPr>
        </p:nvSpPr>
        <p:spPr/>
        <p:txBody>
          <a:bodyPr/>
          <a:lstStyle/>
          <a:p>
            <a:fld id="{DCAB1723-9218-44C7-8ECA-8FF085DC0B25}" type="datetimeFigureOut">
              <a:rPr lang="en-US" smtClean="0"/>
              <a:pPr/>
              <a:t>9/23/2009</a:t>
            </a:fld>
            <a:endParaRPr lang="en-US"/>
          </a:p>
        </p:txBody>
      </p:sp>
      <p:sp>
        <p:nvSpPr>
          <p:cNvPr id="3" name="Text Placeholder 2"/>
          <p:cNvSpPr>
            <a:spLocks noGrp="1"/>
          </p:cNvSpPr>
          <p:nvPr>
            <p:ph type="body" idx="1"/>
          </p:nvPr>
        </p:nvSpPr>
        <p:spPr>
          <a:xfrm>
            <a:off x="457200" y="1399593"/>
            <a:ext cx="4040188" cy="762000"/>
          </a:xfrm>
          <a:noFill/>
          <a:ln w="25400" cap="rnd" cmpd="sng" algn="ctr">
            <a:noFill/>
            <a:prstDash val="solid"/>
          </a:ln>
          <a:effectLst>
            <a:softEdge rad="63500"/>
          </a:effectLst>
          <a:sp3d prstMaterial="fla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32" name="Content Placeholder 31"/>
          <p:cNvSpPr>
            <a:spLocks noGrp="1"/>
          </p:cNvSpPr>
          <p:nvPr>
            <p:ph sz="half" idx="2"/>
          </p:nvPr>
        </p:nvSpPr>
        <p:spPr>
          <a:xfrm>
            <a:off x="457200"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4" name="Content Placeholder 33"/>
          <p:cNvSpPr>
            <a:spLocks noGrp="1"/>
          </p:cNvSpPr>
          <p:nvPr>
            <p:ph sz="quarter" idx="4"/>
          </p:nvPr>
        </p:nvSpPr>
        <p:spPr>
          <a:xfrm>
            <a:off x="4649788" y="2201896"/>
            <a:ext cx="4038600" cy="3913632"/>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 name="Title 1"/>
          <p:cNvSpPr>
            <a:spLocks noGrp="1"/>
          </p:cNvSpPr>
          <p:nvPr>
            <p:ph type="title"/>
          </p:nvPr>
        </p:nvSpPr>
        <p:spPr>
          <a:xfrm>
            <a:off x="457200" y="155448"/>
            <a:ext cx="8229600" cy="1143000"/>
          </a:xfrm>
        </p:spPr>
        <p:txBody>
          <a:bodyPr anchor="b" anchorCtr="0"/>
          <a:lstStyle>
            <a:lvl1pPr>
              <a:defRPr/>
            </a:lvl1pPr>
          </a:lstStyle>
          <a:p>
            <a:r>
              <a:rPr kumimoji="0" lang="en-US" smtClean="0"/>
              <a:t>Click to edit Master title style</a:t>
            </a:r>
            <a:endParaRPr kumimoji="0" lang="en-US"/>
          </a:p>
        </p:txBody>
      </p:sp>
      <p:sp>
        <p:nvSpPr>
          <p:cNvPr id="12" name="Text Placeholder 11"/>
          <p:cNvSpPr>
            <a:spLocks noGrp="1"/>
          </p:cNvSpPr>
          <p:nvPr>
            <p:ph type="body" idx="3"/>
          </p:nvPr>
        </p:nvSpPr>
        <p:spPr>
          <a:xfrm>
            <a:off x="4648200" y="1399593"/>
            <a:ext cx="4040188" cy="762000"/>
          </a:xfrm>
          <a:noFill/>
          <a:ln w="25400" cap="rnd" cmpd="sng" algn="ctr">
            <a:noFill/>
            <a:prstDash val="solid"/>
          </a:ln>
          <a:effectLst>
            <a:softEdge rad="63500"/>
          </a:effectLst>
        </p:spPr>
        <p:style>
          <a:lnRef idx="3">
            <a:schemeClr val="lt1"/>
          </a:lnRef>
          <a:fillRef idx="1">
            <a:schemeClr val="accent5"/>
          </a:fillRef>
          <a:effectRef idx="1">
            <a:schemeClr val="accent5"/>
          </a:effectRef>
          <a:fontRef idx="minor">
            <a:schemeClr val="lt1"/>
          </a:fontRef>
        </p:style>
        <p:txBody>
          <a:bodyPr lIns="91440" tIns="45720" rIns="91440" bIns="45720" anchor="b">
            <a:noAutofit/>
          </a:bodyPr>
          <a:lstStyle>
            <a:lvl1pPr marL="0" indent="0" algn="l">
              <a:spcBef>
                <a:spcPts val="0"/>
              </a:spcBef>
              <a:buNone/>
              <a:defRPr sz="2600" b="1" baseline="0">
                <a:solidFill>
                  <a:schemeClr val="tx2"/>
                </a:solidFill>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cxnSp>
        <p:nvCxnSpPr>
          <p:cNvPr id="10" name="Straight Connector 9"/>
          <p:cNvCxnSpPr/>
          <p:nvPr/>
        </p:nvCxnSpPr>
        <p:spPr>
          <a:xfrm>
            <a:off x="562945"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a:off x="4754880" y="2180219"/>
            <a:ext cx="3749040" cy="1588"/>
          </a:xfrm>
          <a:prstGeom prst="line">
            <a:avLst/>
          </a:prstGeom>
          <a:noFill/>
          <a:ln w="12700" cap="flat" cmpd="sng" algn="ctr">
            <a:solidFill>
              <a:schemeClr val="bg2">
                <a:tint val="20000"/>
              </a:schemeClr>
            </a:solidFill>
            <a:prstDash val="solid"/>
          </a:ln>
          <a:effectLst>
            <a:outerShdw blurRad="34925" dir="2700000" algn="tl" rotWithShape="0">
              <a:srgbClr val="000000">
                <a:alpha val="55000"/>
              </a:srgbClr>
            </a:outerShdw>
          </a:effectLst>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DCAB1723-9218-44C7-8ECA-8FF085DC0B25}" type="datetimeFigureOut">
              <a:rPr lang="en-US" smtClean="0"/>
              <a:pPr/>
              <a:t>9/23/2009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3136EAD-18ED-46C9-80D1-8BA585046A86}" type="slidenum">
              <a:rPr lang="en-US" smtClean="0"/>
              <a:pPr/>
              <a:t>‹#›</a:t>
            </a:fld>
            <a:endParaRPr lang="en-US"/>
          </a:p>
        </p:txBody>
      </p:sp>
      <p:sp>
        <p:nvSpPr>
          <p:cNvPr id="2" name="Title 1"/>
          <p:cNvSpPr>
            <a:spLocks noGrp="1"/>
          </p:cNvSpPr>
          <p:nvPr>
            <p:ph type="title"/>
          </p:nvPr>
        </p:nvSpPr>
        <p:spPr/>
        <p:txBody>
          <a:bodyPr/>
          <a:lstStyle/>
          <a:p>
            <a:r>
              <a:rPr kumimoji="0" lang="en-US" smtClean="0"/>
              <a:t>Click to edit Master title style</a:t>
            </a:r>
            <a:endParaRPr kumimoji="0"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CAB1723-9218-44C7-8ECA-8FF085DC0B25}" type="datetimeFigureOut">
              <a:rPr lang="en-US" smtClean="0"/>
              <a:pPr/>
              <a:t>9/23/2009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3136EAD-18ED-46C9-80D1-8BA585046A86}"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9" name="Content Placeholder 28"/>
          <p:cNvSpPr>
            <a:spLocks noGrp="1"/>
          </p:cNvSpPr>
          <p:nvPr>
            <p:ph sz="quarter" idx="1"/>
          </p:nvPr>
        </p:nvSpPr>
        <p:spPr>
          <a:xfrm>
            <a:off x="457200" y="457200"/>
            <a:ext cx="6248400" cy="5715000"/>
          </a:xfrm>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3" name="Text Placeholder 2"/>
          <p:cNvSpPr>
            <a:spLocks noGrp="1"/>
          </p:cNvSpPr>
          <p:nvPr>
            <p:ph type="body" idx="2"/>
          </p:nvPr>
        </p:nvSpPr>
        <p:spPr>
          <a:xfrm>
            <a:off x="6781800" y="1600200"/>
            <a:ext cx="1984248" cy="3733800"/>
          </a:xfrm>
        </p:spPr>
        <p:txBody>
          <a:bodyPr tIns="45720" bIns="45720" anchor="t" anchorCtr="0"/>
          <a:lstStyle>
            <a:lvl1pPr marL="0" indent="0">
              <a:lnSpc>
                <a:spcPct val="125000"/>
              </a:lnSpc>
              <a:spcAft>
                <a:spcPts val="1000"/>
              </a:spcAft>
              <a:buNone/>
              <a:defRPr sz="1600">
                <a:solidFill>
                  <a:schemeClr val="tx2"/>
                </a:solidFill>
              </a:defRPr>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31" name="Title 30"/>
          <p:cNvSpPr>
            <a:spLocks noGrp="1"/>
          </p:cNvSpPr>
          <p:nvPr>
            <p:ph type="title"/>
          </p:nvPr>
        </p:nvSpPr>
        <p:spPr>
          <a:xfrm>
            <a:off x="6781800" y="457200"/>
            <a:ext cx="19812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8" name="Date Placeholder 7"/>
          <p:cNvSpPr>
            <a:spLocks noGrp="1"/>
          </p:cNvSpPr>
          <p:nvPr>
            <p:ph type="dt" sz="half" idx="14"/>
          </p:nvPr>
        </p:nvSpPr>
        <p:spPr/>
        <p:txBody>
          <a:bodyPr/>
          <a:lstStyle/>
          <a:p>
            <a:fld id="{DCAB1723-9218-44C7-8ECA-8FF085DC0B25}" type="datetimeFigureOut">
              <a:rPr lang="en-US" smtClean="0"/>
              <a:pPr/>
              <a:t>9/23/2009</a:t>
            </a:fld>
            <a:endParaRPr lang="en-US"/>
          </a:p>
        </p:txBody>
      </p:sp>
      <p:sp>
        <p:nvSpPr>
          <p:cNvPr id="9" name="Slide Number Placeholder 8"/>
          <p:cNvSpPr>
            <a:spLocks noGrp="1"/>
          </p:cNvSpPr>
          <p:nvPr>
            <p:ph type="sldNum" sz="quarter" idx="15"/>
          </p:nvPr>
        </p:nvSpPr>
        <p:spPr/>
        <p:txBody>
          <a:bodyPr/>
          <a:lstStyle/>
          <a:p>
            <a:fld id="{A3136EAD-18ED-46C9-80D1-8BA585046A86}" type="slidenum">
              <a:rPr lang="en-US" smtClean="0"/>
              <a:pPr/>
              <a:t>‹#›</a:t>
            </a:fld>
            <a:endParaRPr lang="en-US"/>
          </a:p>
        </p:txBody>
      </p:sp>
      <p:sp>
        <p:nvSpPr>
          <p:cNvPr id="10" name="Footer Placeholder 9"/>
          <p:cNvSpPr>
            <a:spLocks noGrp="1"/>
          </p:cNvSpPr>
          <p:nvPr>
            <p:ph type="ftr" sz="quarter" idx="16"/>
          </p:nvPr>
        </p:nvSpPr>
        <p:spPr/>
        <p:txBody>
          <a:bodyPr/>
          <a:lstStyle/>
          <a:p>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629400" y="457200"/>
            <a:ext cx="2057400" cy="1066800"/>
          </a:xfrm>
        </p:spPr>
        <p:txBody>
          <a:bodyPr lIns="91440" tIns="91440" anchor="b" anchorCtr="0"/>
          <a:lstStyle>
            <a:lvl1pPr algn="l">
              <a:buNone/>
              <a:defRPr sz="1800" b="1" spc="-50" baseline="0">
                <a:ln w="3175">
                  <a:noFill/>
                </a:ln>
                <a:solidFill>
                  <a:schemeClr val="tx2"/>
                </a:solidFill>
                <a:effectLst/>
                <a:latin typeface="+mn-lt"/>
                <a:ea typeface="+mn-ea"/>
                <a:cs typeface="+mn-cs"/>
              </a:defRPr>
            </a:lvl1pPr>
          </a:lstStyle>
          <a:p>
            <a:r>
              <a:rPr kumimoji="0" lang="en-US" smtClean="0"/>
              <a:t>Click to edit Master title style</a:t>
            </a:r>
            <a:endParaRPr kumimoji="0" lang="en-US"/>
          </a:p>
        </p:txBody>
      </p:sp>
      <p:sp>
        <p:nvSpPr>
          <p:cNvPr id="3" name="Picture Placeholder 2"/>
          <p:cNvSpPr>
            <a:spLocks noGrp="1"/>
          </p:cNvSpPr>
          <p:nvPr>
            <p:ph type="pic" idx="1"/>
          </p:nvPr>
        </p:nvSpPr>
        <p:spPr>
          <a:xfrm>
            <a:off x="457200" y="457200"/>
            <a:ext cx="6019800" cy="5562600"/>
          </a:xfrm>
          <a:solidFill>
            <a:schemeClr val="tx2">
              <a:tint val="40000"/>
            </a:schemeClr>
          </a:solidFill>
          <a:effectLst>
            <a:outerShdw blurRad="88900" sx="103000" sy="103000" algn="ctr" rotWithShape="0">
              <a:prstClr val="black">
                <a:alpha val="32000"/>
              </a:prstClr>
            </a:outerShdw>
            <a:softEdge rad="127000"/>
          </a:effectLst>
        </p:spPr>
        <p:txBody>
          <a:bodyPr/>
          <a:lstStyle>
            <a:lvl1pPr marL="0" indent="0">
              <a:buNone/>
              <a:defRPr sz="3200">
                <a:solidFill>
                  <a:schemeClr val="bg1"/>
                </a:solidFill>
              </a:defRPr>
            </a:lvl1pPr>
          </a:lstStyle>
          <a:p>
            <a:r>
              <a:rPr kumimoji="0" lang="en-US" smtClean="0"/>
              <a:t>Click icon to add picture</a:t>
            </a:r>
            <a:endParaRPr kumimoji="0" lang="en-US"/>
          </a:p>
        </p:txBody>
      </p:sp>
      <p:sp>
        <p:nvSpPr>
          <p:cNvPr id="4" name="Text Placeholder 3"/>
          <p:cNvSpPr>
            <a:spLocks noGrp="1"/>
          </p:cNvSpPr>
          <p:nvPr>
            <p:ph type="body" sz="half" idx="2"/>
          </p:nvPr>
        </p:nvSpPr>
        <p:spPr>
          <a:xfrm>
            <a:off x="6629400" y="1600200"/>
            <a:ext cx="2057400" cy="4419600"/>
          </a:xfrm>
        </p:spPr>
        <p:txBody>
          <a:bodyPr anchor="t" anchorCtr="0"/>
          <a:lstStyle>
            <a:lvl1pPr marL="0" indent="0">
              <a:lnSpc>
                <a:spcPct val="125000"/>
              </a:lnSpc>
              <a:spcAft>
                <a:spcPts val="1000"/>
              </a:spcAft>
              <a:buFontTx/>
              <a:buNone/>
              <a:defRPr sz="1600" b="0">
                <a:solidFill>
                  <a:schemeClr val="tx2"/>
                </a:solidFill>
              </a:defRPr>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
        <p:nvSpPr>
          <p:cNvPr id="8" name="Date Placeholder 7"/>
          <p:cNvSpPr>
            <a:spLocks noGrp="1"/>
          </p:cNvSpPr>
          <p:nvPr>
            <p:ph type="dt" sz="half" idx="10"/>
          </p:nvPr>
        </p:nvSpPr>
        <p:spPr/>
        <p:txBody>
          <a:bodyPr/>
          <a:lstStyle/>
          <a:p>
            <a:fld id="{DCAB1723-9218-44C7-8ECA-8FF085DC0B25}" type="datetimeFigureOut">
              <a:rPr lang="en-US" smtClean="0"/>
              <a:pPr/>
              <a:t>9/23/2009</a:t>
            </a:fld>
            <a:endParaRPr lang="en-US"/>
          </a:p>
        </p:txBody>
      </p:sp>
      <p:sp>
        <p:nvSpPr>
          <p:cNvPr id="9" name="Slide Number Placeholder 8"/>
          <p:cNvSpPr>
            <a:spLocks noGrp="1"/>
          </p:cNvSpPr>
          <p:nvPr>
            <p:ph type="sldNum" sz="quarter" idx="11"/>
          </p:nvPr>
        </p:nvSpPr>
        <p:spPr/>
        <p:txBody>
          <a:bodyPr/>
          <a:lstStyle/>
          <a:p>
            <a:fld id="{A3136EAD-18ED-46C9-80D1-8BA585046A86}" type="slidenum">
              <a:rPr lang="en-US" smtClean="0"/>
              <a:pPr/>
              <a:t>‹#›</a:t>
            </a:fld>
            <a:endParaRPr lang="en-US"/>
          </a:p>
        </p:txBody>
      </p:sp>
      <p:sp>
        <p:nvSpPr>
          <p:cNvPr id="10" name="Footer Placeholder 9"/>
          <p:cNvSpPr>
            <a:spLocks noGrp="1"/>
          </p:cNvSpPr>
          <p:nvPr>
            <p:ph type="ftr" sz="quarter" idx="12"/>
          </p:nvPr>
        </p:nvSpPr>
        <p:spPr/>
        <p:txBody>
          <a:bodyPr/>
          <a:lstStyle/>
          <a:p>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9" name="Text Placeholder 8"/>
          <p:cNvSpPr>
            <a:spLocks noGrp="1"/>
          </p:cNvSpPr>
          <p:nvPr>
            <p:ph type="body" idx="1"/>
          </p:nvPr>
        </p:nvSpPr>
        <p:spPr>
          <a:xfrm>
            <a:off x="457200" y="1447800"/>
            <a:ext cx="8229600" cy="46783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24" name="Date Placeholder 23"/>
          <p:cNvSpPr>
            <a:spLocks noGrp="1"/>
          </p:cNvSpPr>
          <p:nvPr>
            <p:ph type="dt" sz="half" idx="2"/>
          </p:nvPr>
        </p:nvSpPr>
        <p:spPr>
          <a:xfrm>
            <a:off x="5791200" y="6203667"/>
            <a:ext cx="2590800" cy="384048"/>
          </a:xfrm>
          <a:prstGeom prst="rect">
            <a:avLst/>
          </a:prstGeom>
        </p:spPr>
        <p:txBody>
          <a:bodyPr vert="horz" anchor="ctr" anchorCtr="0"/>
          <a:lstStyle>
            <a:lvl1pPr algn="l" eaLnBrk="1" latinLnBrk="0" hangingPunct="1">
              <a:defRPr kumimoji="0" sz="1200">
                <a:solidFill>
                  <a:schemeClr val="tx2"/>
                </a:solidFill>
              </a:defRPr>
            </a:lvl1pPr>
          </a:lstStyle>
          <a:p>
            <a:fld id="{DCAB1723-9218-44C7-8ECA-8FF085DC0B25}" type="datetimeFigureOut">
              <a:rPr lang="en-US" smtClean="0"/>
              <a:pPr/>
              <a:t>9/23/2009</a:t>
            </a:fld>
            <a:endParaRPr lang="en-US"/>
          </a:p>
        </p:txBody>
      </p:sp>
      <p:sp>
        <p:nvSpPr>
          <p:cNvPr id="10" name="Footer Placeholder 9"/>
          <p:cNvSpPr>
            <a:spLocks noGrp="1"/>
          </p:cNvSpPr>
          <p:nvPr>
            <p:ph type="ftr" sz="quarter" idx="3"/>
          </p:nvPr>
        </p:nvSpPr>
        <p:spPr>
          <a:xfrm>
            <a:off x="2133600" y="6203667"/>
            <a:ext cx="3581400" cy="384048"/>
          </a:xfrm>
          <a:prstGeom prst="rect">
            <a:avLst/>
          </a:prstGeom>
        </p:spPr>
        <p:txBody>
          <a:bodyPr vert="horz" anchor="ctr" anchorCtr="0"/>
          <a:lstStyle>
            <a:lvl1pPr algn="r" eaLnBrk="1" latinLnBrk="0" hangingPunct="1">
              <a:defRPr kumimoji="0" sz="1200">
                <a:solidFill>
                  <a:schemeClr val="tx2"/>
                </a:solidFill>
              </a:defRPr>
            </a:lvl1pPr>
          </a:lstStyle>
          <a:p>
            <a:endParaRPr lang="en-US"/>
          </a:p>
        </p:txBody>
      </p:sp>
      <p:sp>
        <p:nvSpPr>
          <p:cNvPr id="22" name="Slide Number Placeholder 21"/>
          <p:cNvSpPr>
            <a:spLocks noGrp="1"/>
          </p:cNvSpPr>
          <p:nvPr>
            <p:ph type="sldNum" sz="quarter" idx="4"/>
          </p:nvPr>
        </p:nvSpPr>
        <p:spPr>
          <a:xfrm>
            <a:off x="8410575" y="6181531"/>
            <a:ext cx="609600" cy="457200"/>
          </a:xfrm>
          <a:prstGeom prst="rect">
            <a:avLst/>
          </a:prstGeom>
          <a:noFill/>
        </p:spPr>
        <p:txBody>
          <a:bodyPr vert="horz" lIns="0" tIns="0" rIns="0" bIns="0" anchor="ctr" anchorCtr="0">
            <a:noAutofit/>
          </a:bodyPr>
          <a:lstStyle>
            <a:lvl1pPr algn="ctr" eaLnBrk="1" latinLnBrk="0" hangingPunct="1">
              <a:defRPr kumimoji="0" sz="1600" baseline="0">
                <a:solidFill>
                  <a:schemeClr val="tx2"/>
                </a:solidFill>
              </a:defRPr>
            </a:lvl1pPr>
          </a:lstStyle>
          <a:p>
            <a:fld id="{A3136EAD-18ED-46C9-80D1-8BA585046A86}" type="slidenum">
              <a:rPr lang="en-US" smtClean="0"/>
              <a:pPr/>
              <a:t>‹#›</a:t>
            </a:fld>
            <a:endParaRPr lang="en-US"/>
          </a:p>
        </p:txBody>
      </p:sp>
      <p:sp>
        <p:nvSpPr>
          <p:cNvPr id="5" name="Title Placeholder 4"/>
          <p:cNvSpPr>
            <a:spLocks noGrp="1"/>
          </p:cNvSpPr>
          <p:nvPr>
            <p:ph type="title"/>
          </p:nvPr>
        </p:nvSpPr>
        <p:spPr>
          <a:xfrm>
            <a:off x="457200" y="152400"/>
            <a:ext cx="8229600" cy="1219200"/>
          </a:xfrm>
          <a:prstGeom prst="rect">
            <a:avLst/>
          </a:prstGeom>
          <a:ln w="6350" cap="rnd">
            <a:noFill/>
          </a:ln>
        </p:spPr>
        <p:txBody>
          <a:bodyPr vert="horz" anchor="b" anchorCtr="0">
            <a:normAutofit/>
          </a:bodyPr>
          <a:lstStyle/>
          <a:p>
            <a:r>
              <a:rPr kumimoji="0" lang="en-US" smtClean="0"/>
              <a:t>Click to edit Master title style</a:t>
            </a:r>
            <a:endParaRPr kumimoji="0" lang="en-US"/>
          </a:p>
        </p:txBody>
      </p:sp>
    </p:spTree>
  </p:cSld>
  <p:clrMap bg1="dk1" tx1="lt1" bg2="dk2" tx2="lt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lang="en-US" sz="4200" b="0" kern="1200" spc="-100" baseline="0" dirty="0">
          <a:ln w="3200">
            <a:solidFill>
              <a:schemeClr val="bg2">
                <a:shade val="75000"/>
                <a:alpha val="25000"/>
              </a:schemeClr>
            </a:solidFill>
            <a:prstDash val="solid"/>
            <a:round/>
          </a:ln>
          <a:solidFill>
            <a:srgbClr val="F9F9F9"/>
          </a:solidFill>
          <a:effectLst>
            <a:innerShdw blurRad="50800" dist="25400" dir="13500000">
              <a:prstClr val="black">
                <a:alpha val="70000"/>
              </a:prstClr>
            </a:innerShdw>
          </a:effectLst>
          <a:latin typeface="+mj-lt"/>
          <a:ea typeface="+mj-ea"/>
          <a:cs typeface="+mj-cs"/>
        </a:defRPr>
      </a:lvl1pPr>
    </p:titleStyle>
    <p:bodyStyle>
      <a:lvl1pPr marL="274320" indent="-274320" algn="l" rtl="0" eaLnBrk="1" latinLnBrk="0" hangingPunct="1">
        <a:spcBef>
          <a:spcPts val="600"/>
        </a:spcBef>
        <a:buClr>
          <a:schemeClr val="accent2"/>
        </a:buClr>
        <a:buSzPct val="85000"/>
        <a:buFont typeface="Wingdings 2"/>
        <a:buChar char=""/>
        <a:defRPr kumimoji="0" sz="2600" kern="1200">
          <a:solidFill>
            <a:schemeClr val="tx1"/>
          </a:solidFill>
          <a:latin typeface="+mn-lt"/>
          <a:ea typeface="+mn-ea"/>
          <a:cs typeface="+mn-cs"/>
        </a:defRPr>
      </a:lvl1pPr>
      <a:lvl2pPr marL="640080" indent="-274320" algn="l" rtl="0" eaLnBrk="1" latinLnBrk="0" hangingPunct="1">
        <a:spcBef>
          <a:spcPts val="300"/>
        </a:spcBef>
        <a:buClr>
          <a:schemeClr val="accent2">
            <a:shade val="75000"/>
          </a:schemeClr>
        </a:buClr>
        <a:buSzPct val="85000"/>
        <a:buFont typeface="Wingdings 2"/>
        <a:buChar char=""/>
        <a:defRPr kumimoji="0" sz="2400" kern="1200">
          <a:solidFill>
            <a:schemeClr val="tx2"/>
          </a:solidFill>
          <a:latin typeface="+mn-lt"/>
          <a:ea typeface="+mn-ea"/>
          <a:cs typeface="+mn-cs"/>
        </a:defRPr>
      </a:lvl2pPr>
      <a:lvl3pPr marL="1005840" indent="-228600" algn="l" rtl="0" eaLnBrk="1" latinLnBrk="0" hangingPunct="1">
        <a:spcBef>
          <a:spcPts val="300"/>
        </a:spcBef>
        <a:buClr>
          <a:schemeClr val="accent2">
            <a:shade val="50000"/>
          </a:schemeClr>
        </a:buClr>
        <a:buSzPct val="85000"/>
        <a:buFont typeface="Wingdings 2"/>
        <a:buChar char=""/>
        <a:defRPr kumimoji="0" sz="2100" kern="1200">
          <a:solidFill>
            <a:schemeClr val="tx1"/>
          </a:solidFill>
          <a:latin typeface="+mn-lt"/>
          <a:ea typeface="+mn-ea"/>
          <a:cs typeface="+mn-cs"/>
        </a:defRPr>
      </a:lvl3pPr>
      <a:lvl4pPr marL="1280160" indent="-228600" algn="l" rtl="0" eaLnBrk="1" latinLnBrk="0" hangingPunct="1">
        <a:spcBef>
          <a:spcPts val="300"/>
        </a:spcBef>
        <a:buClr>
          <a:schemeClr val="accent2">
            <a:shade val="75000"/>
          </a:schemeClr>
        </a:buClr>
        <a:buSzPct val="85000"/>
        <a:buFont typeface="Wingdings 2" pitchFamily="18" charset="2"/>
        <a:buChar char=""/>
        <a:defRPr kumimoji="0" sz="1900" kern="1200">
          <a:solidFill>
            <a:schemeClr val="tx1"/>
          </a:solidFill>
          <a:latin typeface="+mn-lt"/>
          <a:ea typeface="+mn-ea"/>
          <a:cs typeface="+mn-cs"/>
        </a:defRPr>
      </a:lvl4pPr>
      <a:lvl5pPr marL="1554480" indent="-228600" algn="l" rtl="0" eaLnBrk="1" latinLnBrk="0" hangingPunct="1">
        <a:spcBef>
          <a:spcPts val="340"/>
        </a:spcBef>
        <a:buClr>
          <a:schemeClr val="accent2">
            <a:shade val="75000"/>
          </a:schemeClr>
        </a:buClr>
        <a:buSzPct val="85000"/>
        <a:buFont typeface="Wingdings 2" pitchFamily="18" charset="2"/>
        <a:buChar char=""/>
        <a:defRPr kumimoji="0" sz="1600" kern="1200">
          <a:solidFill>
            <a:schemeClr val="tx1"/>
          </a:solidFill>
          <a:latin typeface="+mn-lt"/>
          <a:ea typeface="+mn-ea"/>
          <a:cs typeface="+mn-cs"/>
        </a:defRPr>
      </a:lvl5pPr>
      <a:lvl6pPr marL="1828800" indent="-228600" algn="l" rtl="0" eaLnBrk="1" latinLnBrk="0" hangingPunct="1">
        <a:spcBef>
          <a:spcPts val="340"/>
        </a:spcBef>
        <a:buClr>
          <a:schemeClr val="accent2">
            <a:shade val="75000"/>
          </a:schemeClr>
        </a:buClr>
        <a:buSzPct val="85000"/>
        <a:buFont typeface="Wingdings 2" pitchFamily="18" charset="2"/>
        <a:buChar char="?"/>
        <a:defRPr kumimoji="0" sz="1700" kern="1200">
          <a:solidFill>
            <a:schemeClr val="tx1"/>
          </a:solidFill>
          <a:latin typeface="+mn-lt"/>
          <a:ea typeface="+mn-ea"/>
          <a:cs typeface="+mn-cs"/>
        </a:defRPr>
      </a:lvl6pPr>
      <a:lvl7pPr marL="2011680" indent="-182880" algn="l" rtl="0" eaLnBrk="1" latinLnBrk="0" hangingPunct="1">
        <a:spcBef>
          <a:spcPts val="340"/>
        </a:spcBef>
        <a:buClr>
          <a:schemeClr val="accent2">
            <a:shade val="75000"/>
          </a:schemeClr>
        </a:buClr>
        <a:buSzPct val="85000"/>
        <a:buFont typeface="Wingdings 2" pitchFamily="18" charset="2"/>
        <a:buChar char="?"/>
        <a:defRPr kumimoji="0" sz="1600" kern="1200" baseline="0">
          <a:solidFill>
            <a:schemeClr val="tx1"/>
          </a:solidFill>
          <a:latin typeface="+mn-lt"/>
          <a:ea typeface="+mn-ea"/>
          <a:cs typeface="+mn-cs"/>
        </a:defRPr>
      </a:lvl7pPr>
      <a:lvl8pPr marL="228600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8pPr>
      <a:lvl9pPr marL="2560320" indent="-182880" algn="l" rtl="0" eaLnBrk="1" latinLnBrk="0" hangingPunct="1">
        <a:spcBef>
          <a:spcPts val="340"/>
        </a:spcBef>
        <a:buClr>
          <a:schemeClr val="accent2">
            <a:shade val="75000"/>
          </a:schemeClr>
        </a:buClr>
        <a:buSzPct val="85000"/>
        <a:buFont typeface="Wingdings 2" pitchFamily="18" charset="2"/>
        <a:buChar char="?"/>
        <a:defRPr kumimoji="0" sz="1500" kern="120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2.xml"/><Relationship Id="rId1" Type="http://schemas.openxmlformats.org/officeDocument/2006/relationships/slideLayout" Target="../slideLayouts/slideLayout4.xml"/><Relationship Id="rId5" Type="http://schemas.openxmlformats.org/officeDocument/2006/relationships/image" Target="../media/image6.jpeg"/><Relationship Id="rId4" Type="http://schemas.openxmlformats.org/officeDocument/2006/relationships/image" Target="../media/image5.jpe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6.xml"/><Relationship Id="rId1" Type="http://schemas.openxmlformats.org/officeDocument/2006/relationships/slideLayout" Target="../slideLayouts/slideLayout2.xml"/><Relationship Id="rId4" Type="http://schemas.openxmlformats.org/officeDocument/2006/relationships/image" Target="../media/image8.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p:txBody>
          <a:bodyPr/>
          <a:lstStyle/>
          <a:p>
            <a:r>
              <a:rPr lang="en-US" dirty="0" smtClean="0"/>
              <a:t>By Paige Gregory, Emma </a:t>
            </a:r>
            <a:r>
              <a:rPr lang="en-US" dirty="0" err="1" smtClean="0"/>
              <a:t>Castelli</a:t>
            </a:r>
            <a:r>
              <a:rPr lang="en-US" dirty="0" smtClean="0"/>
              <a:t>, and Carolyn Learned</a:t>
            </a:r>
            <a:endParaRPr lang="en-US" dirty="0"/>
          </a:p>
        </p:txBody>
      </p:sp>
      <p:sp>
        <p:nvSpPr>
          <p:cNvPr id="2" name="Title 1"/>
          <p:cNvSpPr>
            <a:spLocks noGrp="1"/>
          </p:cNvSpPr>
          <p:nvPr>
            <p:ph type="ctrTitle"/>
          </p:nvPr>
        </p:nvSpPr>
        <p:spPr/>
        <p:txBody>
          <a:bodyPr/>
          <a:lstStyle/>
          <a:p>
            <a:r>
              <a:rPr lang="en-US" spc="0" dirty="0" smtClean="0">
                <a:ln w="18415" cmpd="sng">
                  <a:solidFill>
                    <a:srgbClr val="FFFFFF"/>
                  </a:solidFill>
                  <a:prstDash val="solid"/>
                </a:ln>
                <a:solidFill>
                  <a:srgbClr val="FFFFFF"/>
                </a:solidFill>
                <a:effectLst>
                  <a:outerShdw blurRad="63500" dir="3600000" algn="tl" rotWithShape="0">
                    <a:srgbClr val="000000">
                      <a:alpha val="70000"/>
                    </a:srgbClr>
                  </a:outerShdw>
                </a:effectLst>
              </a:rPr>
              <a:t>Through the Eyes of a Historian</a:t>
            </a:r>
            <a:endParaRPr lang="en-US" spc="0" dirty="0">
              <a:ln w="18415" cmpd="sng">
                <a:solidFill>
                  <a:srgbClr val="FFFFFF"/>
                </a:solidFill>
                <a:prstDash val="solid"/>
              </a:ln>
              <a:solidFill>
                <a:srgbClr val="FFFFFF"/>
              </a:solidFill>
              <a:effectLst>
                <a:outerShdw blurRad="63500" dir="3600000" algn="tl" rotWithShape="0">
                  <a:srgbClr val="000000">
                    <a:alpha val="70000"/>
                  </a:srgbClr>
                </a:outerShdw>
              </a:effectLst>
            </a:endParaRPr>
          </a:p>
        </p:txBody>
      </p:sp>
    </p:spTree>
  </p:cSld>
  <p:clrMapOvr>
    <a:masterClrMapping/>
  </p:clrMapOvr>
  <p:transition>
    <p:fad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lstStyle/>
          <a:p>
            <a:r>
              <a:rPr lang="en-US" dirty="0" smtClean="0"/>
              <a:t>Social, cultural, and intellectual context</a:t>
            </a:r>
          </a:p>
          <a:p>
            <a:r>
              <a:rPr lang="en-US" dirty="0" smtClean="0"/>
              <a:t>Artist’s biography and milieu</a:t>
            </a:r>
          </a:p>
        </p:txBody>
      </p:sp>
      <p:sp>
        <p:nvSpPr>
          <p:cNvPr id="3" name="Title 2"/>
          <p:cNvSpPr>
            <a:spLocks noGrp="1"/>
          </p:cNvSpPr>
          <p:nvPr>
            <p:ph type="title"/>
          </p:nvPr>
        </p:nvSpPr>
        <p:spPr/>
        <p:txBody>
          <a:bodyPr/>
          <a:lstStyle/>
          <a:p>
            <a:pPr algn="ctr"/>
            <a:r>
              <a:rPr lang="en-US" dirty="0" smtClean="0"/>
              <a:t>Meaning </a:t>
            </a:r>
            <a:endParaRPr lang="en-US" dirty="0"/>
          </a:p>
        </p:txBody>
      </p:sp>
      <p:pic>
        <p:nvPicPr>
          <p:cNvPr id="3074" name="Picture 2" descr="http://www.theinquirer.net/img/12248/Earth---doomed.jpg"/>
          <p:cNvPicPr>
            <a:picLocks noChangeAspect="1" noChangeArrowheads="1"/>
          </p:cNvPicPr>
          <p:nvPr/>
        </p:nvPicPr>
        <p:blipFill>
          <a:blip r:embed="rId3" cstate="print"/>
          <a:srcRect/>
          <a:stretch>
            <a:fillRect/>
          </a:stretch>
        </p:blipFill>
        <p:spPr bwMode="auto">
          <a:xfrm>
            <a:off x="5181600" y="2895600"/>
            <a:ext cx="2678317" cy="2705100"/>
          </a:xfrm>
          <a:prstGeom prst="rect">
            <a:avLst/>
          </a:prstGeom>
          <a:noFill/>
        </p:spPr>
      </p:pic>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pPr algn="ctr"/>
            <a:r>
              <a:rPr lang="en-US" dirty="0" smtClean="0"/>
              <a:t>Literary Examples</a:t>
            </a:r>
            <a:endParaRPr lang="en-US" dirty="0"/>
          </a:p>
        </p:txBody>
      </p:sp>
      <p:sp>
        <p:nvSpPr>
          <p:cNvPr id="2" name="Content Placeholder 1"/>
          <p:cNvSpPr>
            <a:spLocks noGrp="1"/>
          </p:cNvSpPr>
          <p:nvPr>
            <p:ph sz="half" idx="1"/>
          </p:nvPr>
        </p:nvSpPr>
        <p:spPr>
          <a:xfrm>
            <a:off x="457200" y="1524000"/>
            <a:ext cx="4038600" cy="3048000"/>
          </a:xfrm>
        </p:spPr>
        <p:txBody>
          <a:bodyPr>
            <a:normAutofit/>
          </a:bodyPr>
          <a:lstStyle/>
          <a:p>
            <a:r>
              <a:rPr lang="en-US" dirty="0" smtClean="0"/>
              <a:t>The Adventures of Huckleberry Finn</a:t>
            </a:r>
          </a:p>
          <a:p>
            <a:r>
              <a:rPr lang="en-US" dirty="0" smtClean="0"/>
              <a:t>The Crucible</a:t>
            </a:r>
          </a:p>
          <a:p>
            <a:pPr lvl="0"/>
            <a:r>
              <a:rPr lang="en-US" dirty="0" smtClean="0"/>
              <a:t>The Pedagogy of the Oppressed</a:t>
            </a:r>
          </a:p>
          <a:p>
            <a:pPr lvl="0"/>
            <a:r>
              <a:rPr lang="en-US" dirty="0" smtClean="0"/>
              <a:t>To Kill A Mockingbird</a:t>
            </a:r>
          </a:p>
          <a:p>
            <a:pPr>
              <a:buNone/>
            </a:pPr>
            <a:endParaRPr lang="en-US" dirty="0" smtClean="0"/>
          </a:p>
        </p:txBody>
      </p:sp>
      <p:sp>
        <p:nvSpPr>
          <p:cNvPr id="6" name="Content Placeholder 5"/>
          <p:cNvSpPr>
            <a:spLocks noGrp="1"/>
          </p:cNvSpPr>
          <p:nvPr>
            <p:ph sz="half" idx="2"/>
          </p:nvPr>
        </p:nvSpPr>
        <p:spPr/>
        <p:txBody>
          <a:bodyPr>
            <a:normAutofit/>
          </a:bodyPr>
          <a:lstStyle/>
          <a:p>
            <a:pPr lvl="0"/>
            <a:r>
              <a:rPr lang="en-US" dirty="0" smtClean="0"/>
              <a:t>A Thousand Splendid Suns</a:t>
            </a:r>
          </a:p>
          <a:p>
            <a:pPr lvl="0"/>
            <a:r>
              <a:rPr lang="en-US" dirty="0" smtClean="0"/>
              <a:t>George Bush’s Fifth Anniversary Speech</a:t>
            </a:r>
          </a:p>
          <a:p>
            <a:pPr lvl="0"/>
            <a:r>
              <a:rPr lang="en-US" dirty="0" smtClean="0"/>
              <a:t>The Scarlet Letter</a:t>
            </a:r>
          </a:p>
          <a:p>
            <a:endParaRPr lang="en-US" dirty="0"/>
          </a:p>
        </p:txBody>
      </p:sp>
      <p:pic>
        <p:nvPicPr>
          <p:cNvPr id="6146" name="Picture 2" descr="http://upload.wikimedia.org/wikipedia/commons/6/61/Huckleberry_Finn_book.JPG"/>
          <p:cNvPicPr>
            <a:picLocks noChangeAspect="1" noChangeArrowheads="1"/>
          </p:cNvPicPr>
          <p:nvPr/>
        </p:nvPicPr>
        <p:blipFill>
          <a:blip r:embed="rId3" cstate="print"/>
          <a:srcRect/>
          <a:stretch>
            <a:fillRect/>
          </a:stretch>
        </p:blipFill>
        <p:spPr bwMode="auto">
          <a:xfrm>
            <a:off x="533400" y="4267200"/>
            <a:ext cx="1610240" cy="1960467"/>
          </a:xfrm>
          <a:prstGeom prst="rect">
            <a:avLst/>
          </a:prstGeom>
          <a:noFill/>
        </p:spPr>
      </p:pic>
      <p:pic>
        <p:nvPicPr>
          <p:cNvPr id="6148" name="Picture 4" descr="http://missdesaire.blog.friendster.com/files/to_kill_a_mocking_bird.jpg"/>
          <p:cNvPicPr>
            <a:picLocks noChangeAspect="1" noChangeArrowheads="1"/>
          </p:cNvPicPr>
          <p:nvPr/>
        </p:nvPicPr>
        <p:blipFill>
          <a:blip r:embed="rId4" cstate="print"/>
          <a:srcRect/>
          <a:stretch>
            <a:fillRect/>
          </a:stretch>
        </p:blipFill>
        <p:spPr bwMode="auto">
          <a:xfrm>
            <a:off x="3962400" y="4114800"/>
            <a:ext cx="1555242" cy="2492375"/>
          </a:xfrm>
          <a:prstGeom prst="rect">
            <a:avLst/>
          </a:prstGeom>
          <a:noFill/>
        </p:spPr>
      </p:pic>
      <p:pic>
        <p:nvPicPr>
          <p:cNvPr id="6150" name="Picture 6" descr="http://www.catscradlebks.com/book_images/1330058.jpg"/>
          <p:cNvPicPr>
            <a:picLocks noChangeAspect="1" noChangeArrowheads="1"/>
          </p:cNvPicPr>
          <p:nvPr/>
        </p:nvPicPr>
        <p:blipFill>
          <a:blip r:embed="rId5" cstate="print"/>
          <a:srcRect/>
          <a:stretch>
            <a:fillRect/>
          </a:stretch>
        </p:blipFill>
        <p:spPr bwMode="auto">
          <a:xfrm>
            <a:off x="7010400" y="3810000"/>
            <a:ext cx="1511387" cy="2206625"/>
          </a:xfrm>
          <a:prstGeom prst="rect">
            <a:avLst/>
          </a:prstGeom>
          <a:noFill/>
        </p:spPr>
      </p:pic>
    </p:spTree>
  </p:cSld>
  <p:clrMapOvr>
    <a:masterClrMapping/>
  </p:clrMapOvr>
  <p:transition>
    <p:wedg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4" presetClass="entr" presetSubtype="0" fill="hold" nodeType="clickEffect">
                                  <p:stCondLst>
                                    <p:cond delay="0"/>
                                  </p:stCondLst>
                                  <p:childTnLst>
                                    <p:set>
                                      <p:cBhvr>
                                        <p:cTn id="6" dur="1" fill="hold">
                                          <p:stCondLst>
                                            <p:cond delay="0"/>
                                          </p:stCondLst>
                                        </p:cTn>
                                        <p:tgtEl>
                                          <p:spTgt spid="2">
                                            <p:txEl>
                                              <p:pRg st="0" end="0"/>
                                            </p:txEl>
                                          </p:spTgt>
                                        </p:tgtEl>
                                        <p:attrNameLst>
                                          <p:attrName>style.visibility</p:attrName>
                                        </p:attrNameLst>
                                      </p:cBhvr>
                                      <p:to>
                                        <p:strVal val="visible"/>
                                      </p:to>
                                    </p:set>
                                    <p:anim to="" calcmode="lin" valueType="num">
                                      <p:cBhvr>
                                        <p:cTn id="7" dur="1" fill="hold"/>
                                        <p:tgtEl>
                                          <p:spTgt spid="2">
                                            <p:txEl>
                                              <p:pRg st="0" end="0"/>
                                            </p:txEl>
                                          </p:spTgt>
                                        </p:tgtEl>
                                        <p:attrNameLst>
                                          <p:attrName/>
                                        </p:attrNameLst>
                                      </p:cBhvr>
                                    </p:anim>
                                  </p:childTnLst>
                                </p:cTn>
                              </p:par>
                              <p:par>
                                <p:cTn id="8" presetID="24" presetClass="entr" presetSubtype="0" fill="hold" nodeType="withEffect">
                                  <p:stCondLst>
                                    <p:cond delay="0"/>
                                  </p:stCondLst>
                                  <p:childTnLst>
                                    <p:set>
                                      <p:cBhvr>
                                        <p:cTn id="9" dur="1" fill="hold">
                                          <p:stCondLst>
                                            <p:cond delay="0"/>
                                          </p:stCondLst>
                                        </p:cTn>
                                        <p:tgtEl>
                                          <p:spTgt spid="6146"/>
                                        </p:tgtEl>
                                        <p:attrNameLst>
                                          <p:attrName>style.visibility</p:attrName>
                                        </p:attrNameLst>
                                      </p:cBhvr>
                                      <p:to>
                                        <p:strVal val="visible"/>
                                      </p:to>
                                    </p:set>
                                    <p:anim to="" calcmode="lin" valueType="num">
                                      <p:cBhvr>
                                        <p:cTn id="10" dur="1" fill="hold"/>
                                        <p:tgtEl>
                                          <p:spTgt spid="6146"/>
                                        </p:tgtEl>
                                        <p:attrNameLst>
                                          <p:attrName/>
                                        </p:attrNameLst>
                                      </p:cBhvr>
                                    </p:anim>
                                  </p:childTnLst>
                                </p:cTn>
                              </p:par>
                            </p:childTnLst>
                          </p:cTn>
                        </p:par>
                      </p:childTnLst>
                    </p:cTn>
                  </p:par>
                  <p:par>
                    <p:cTn id="11" fill="hold">
                      <p:stCondLst>
                        <p:cond delay="indefinite"/>
                      </p:stCondLst>
                      <p:childTnLst>
                        <p:par>
                          <p:cTn id="12" fill="hold">
                            <p:stCondLst>
                              <p:cond delay="0"/>
                            </p:stCondLst>
                            <p:childTnLst>
                              <p:par>
                                <p:cTn id="13" presetID="24" presetClass="entr" presetSubtype="0" fill="hold" nodeType="clickEffect">
                                  <p:stCondLst>
                                    <p:cond delay="0"/>
                                  </p:stCondLst>
                                  <p:childTnLst>
                                    <p:set>
                                      <p:cBhvr>
                                        <p:cTn id="14" dur="1" fill="hold">
                                          <p:stCondLst>
                                            <p:cond delay="0"/>
                                          </p:stCondLst>
                                        </p:cTn>
                                        <p:tgtEl>
                                          <p:spTgt spid="2">
                                            <p:txEl>
                                              <p:pRg st="1" end="1"/>
                                            </p:txEl>
                                          </p:spTgt>
                                        </p:tgtEl>
                                        <p:attrNameLst>
                                          <p:attrName>style.visibility</p:attrName>
                                        </p:attrNameLst>
                                      </p:cBhvr>
                                      <p:to>
                                        <p:strVal val="visible"/>
                                      </p:to>
                                    </p:set>
                                    <p:anim to="" calcmode="lin" valueType="num">
                                      <p:cBhvr>
                                        <p:cTn id="15" dur="1" fill="hold"/>
                                        <p:tgtEl>
                                          <p:spTgt spid="2">
                                            <p:txEl>
                                              <p:pRg st="1" end="1"/>
                                            </p:txEl>
                                          </p:spTgt>
                                        </p:tgtEl>
                                        <p:attrNameLst>
                                          <p:attrName/>
                                        </p:attrNameLst>
                                      </p:cBhvr>
                                    </p:anim>
                                  </p:childTnLst>
                                </p:cTn>
                              </p:par>
                            </p:childTnLst>
                          </p:cTn>
                        </p:par>
                      </p:childTnLst>
                    </p:cTn>
                  </p:par>
                  <p:par>
                    <p:cTn id="16" fill="hold">
                      <p:stCondLst>
                        <p:cond delay="indefinite"/>
                      </p:stCondLst>
                      <p:childTnLst>
                        <p:par>
                          <p:cTn id="17" fill="hold">
                            <p:stCondLst>
                              <p:cond delay="0"/>
                            </p:stCondLst>
                            <p:childTnLst>
                              <p:par>
                                <p:cTn id="18" presetID="24" presetClass="entr" presetSubtype="0" fill="hold" nodeType="clickEffect">
                                  <p:stCondLst>
                                    <p:cond delay="0"/>
                                  </p:stCondLst>
                                  <p:childTnLst>
                                    <p:set>
                                      <p:cBhvr>
                                        <p:cTn id="19" dur="1" fill="hold">
                                          <p:stCondLst>
                                            <p:cond delay="0"/>
                                          </p:stCondLst>
                                        </p:cTn>
                                        <p:tgtEl>
                                          <p:spTgt spid="2">
                                            <p:txEl>
                                              <p:pRg st="2" end="2"/>
                                            </p:txEl>
                                          </p:spTgt>
                                        </p:tgtEl>
                                        <p:attrNameLst>
                                          <p:attrName>style.visibility</p:attrName>
                                        </p:attrNameLst>
                                      </p:cBhvr>
                                      <p:to>
                                        <p:strVal val="visible"/>
                                      </p:to>
                                    </p:set>
                                    <p:anim to="" calcmode="lin" valueType="num">
                                      <p:cBhvr>
                                        <p:cTn id="20" dur="1" fill="hold"/>
                                        <p:tgtEl>
                                          <p:spTgt spid="2">
                                            <p:txEl>
                                              <p:pRg st="2" end="2"/>
                                            </p:txEl>
                                          </p:spTgt>
                                        </p:tgtEl>
                                        <p:attrNameLst>
                                          <p:attrName/>
                                        </p:attrNameLst>
                                      </p:cBhvr>
                                    </p:anim>
                                  </p:childTnLst>
                                </p:cTn>
                              </p:par>
                            </p:childTnLst>
                          </p:cTn>
                        </p:par>
                      </p:childTnLst>
                    </p:cTn>
                  </p:par>
                  <p:par>
                    <p:cTn id="21" fill="hold">
                      <p:stCondLst>
                        <p:cond delay="indefinite"/>
                      </p:stCondLst>
                      <p:childTnLst>
                        <p:par>
                          <p:cTn id="22" fill="hold">
                            <p:stCondLst>
                              <p:cond delay="0"/>
                            </p:stCondLst>
                            <p:childTnLst>
                              <p:par>
                                <p:cTn id="23" presetID="24" presetClass="entr" presetSubtype="0" fill="hold" nodeType="clickEffect">
                                  <p:stCondLst>
                                    <p:cond delay="0"/>
                                  </p:stCondLst>
                                  <p:childTnLst>
                                    <p:set>
                                      <p:cBhvr>
                                        <p:cTn id="24" dur="1" fill="hold">
                                          <p:stCondLst>
                                            <p:cond delay="0"/>
                                          </p:stCondLst>
                                        </p:cTn>
                                        <p:tgtEl>
                                          <p:spTgt spid="2">
                                            <p:txEl>
                                              <p:pRg st="3" end="3"/>
                                            </p:txEl>
                                          </p:spTgt>
                                        </p:tgtEl>
                                        <p:attrNameLst>
                                          <p:attrName>style.visibility</p:attrName>
                                        </p:attrNameLst>
                                      </p:cBhvr>
                                      <p:to>
                                        <p:strVal val="visible"/>
                                      </p:to>
                                    </p:set>
                                    <p:anim to="" calcmode="lin" valueType="num">
                                      <p:cBhvr>
                                        <p:cTn id="25" dur="1" fill="hold"/>
                                        <p:tgtEl>
                                          <p:spTgt spid="2">
                                            <p:txEl>
                                              <p:pRg st="3" end="3"/>
                                            </p:txEl>
                                          </p:spTgt>
                                        </p:tgtEl>
                                        <p:attrNameLst>
                                          <p:attrName/>
                                        </p:attrNameLst>
                                      </p:cBhvr>
                                    </p:anim>
                                  </p:childTnLst>
                                </p:cTn>
                              </p:par>
                              <p:par>
                                <p:cTn id="26" presetID="24" presetClass="entr" presetSubtype="0" fill="hold" nodeType="withEffect">
                                  <p:stCondLst>
                                    <p:cond delay="0"/>
                                  </p:stCondLst>
                                  <p:childTnLst>
                                    <p:set>
                                      <p:cBhvr>
                                        <p:cTn id="27" dur="1" fill="hold">
                                          <p:stCondLst>
                                            <p:cond delay="0"/>
                                          </p:stCondLst>
                                        </p:cTn>
                                        <p:tgtEl>
                                          <p:spTgt spid="6148"/>
                                        </p:tgtEl>
                                        <p:attrNameLst>
                                          <p:attrName>style.visibility</p:attrName>
                                        </p:attrNameLst>
                                      </p:cBhvr>
                                      <p:to>
                                        <p:strVal val="visible"/>
                                      </p:to>
                                    </p:set>
                                    <p:anim to="" calcmode="lin" valueType="num">
                                      <p:cBhvr>
                                        <p:cTn id="28" dur="1" fill="hold"/>
                                        <p:tgtEl>
                                          <p:spTgt spid="6148"/>
                                        </p:tgtEl>
                                        <p:attrNameLst>
                                          <p:attrName/>
                                        </p:attrNameLst>
                                      </p:cBhvr>
                                    </p:anim>
                                  </p:childTnLst>
                                </p:cTn>
                              </p:par>
                            </p:childTnLst>
                          </p:cTn>
                        </p:par>
                      </p:childTnLst>
                    </p:cTn>
                  </p:par>
                  <p:par>
                    <p:cTn id="29" fill="hold">
                      <p:stCondLst>
                        <p:cond delay="indefinite"/>
                      </p:stCondLst>
                      <p:childTnLst>
                        <p:par>
                          <p:cTn id="30" fill="hold">
                            <p:stCondLst>
                              <p:cond delay="0"/>
                            </p:stCondLst>
                            <p:childTnLst>
                              <p:par>
                                <p:cTn id="31" presetID="24" presetClass="entr" presetSubtype="0" fill="hold" nodeType="clickEffect">
                                  <p:stCondLst>
                                    <p:cond delay="0"/>
                                  </p:stCondLst>
                                  <p:childTnLst>
                                    <p:set>
                                      <p:cBhvr>
                                        <p:cTn id="32" dur="1" fill="hold">
                                          <p:stCondLst>
                                            <p:cond delay="0"/>
                                          </p:stCondLst>
                                        </p:cTn>
                                        <p:tgtEl>
                                          <p:spTgt spid="6">
                                            <p:txEl>
                                              <p:pRg st="0" end="0"/>
                                            </p:txEl>
                                          </p:spTgt>
                                        </p:tgtEl>
                                        <p:attrNameLst>
                                          <p:attrName>style.visibility</p:attrName>
                                        </p:attrNameLst>
                                      </p:cBhvr>
                                      <p:to>
                                        <p:strVal val="visible"/>
                                      </p:to>
                                    </p:set>
                                    <p:anim to="" calcmode="lin" valueType="num">
                                      <p:cBhvr>
                                        <p:cTn id="33" dur="1" fill="hold"/>
                                        <p:tgtEl>
                                          <p:spTgt spid="6">
                                            <p:txEl>
                                              <p:pRg st="0" end="0"/>
                                            </p:txEl>
                                          </p:spTgt>
                                        </p:tgtEl>
                                        <p:attrNameLst>
                                          <p:attrName/>
                                        </p:attrNameLst>
                                      </p:cBhvr>
                                    </p:anim>
                                  </p:childTnLst>
                                </p:cTn>
                              </p:par>
                            </p:childTnLst>
                          </p:cTn>
                        </p:par>
                      </p:childTnLst>
                    </p:cTn>
                  </p:par>
                  <p:par>
                    <p:cTn id="34" fill="hold">
                      <p:stCondLst>
                        <p:cond delay="indefinite"/>
                      </p:stCondLst>
                      <p:childTnLst>
                        <p:par>
                          <p:cTn id="35" fill="hold">
                            <p:stCondLst>
                              <p:cond delay="0"/>
                            </p:stCondLst>
                            <p:childTnLst>
                              <p:par>
                                <p:cTn id="36" presetID="24" presetClass="entr" presetSubtype="0" fill="hold" nodeType="clickEffect">
                                  <p:stCondLst>
                                    <p:cond delay="0"/>
                                  </p:stCondLst>
                                  <p:childTnLst>
                                    <p:set>
                                      <p:cBhvr>
                                        <p:cTn id="37" dur="1" fill="hold">
                                          <p:stCondLst>
                                            <p:cond delay="0"/>
                                          </p:stCondLst>
                                        </p:cTn>
                                        <p:tgtEl>
                                          <p:spTgt spid="6">
                                            <p:txEl>
                                              <p:pRg st="1" end="1"/>
                                            </p:txEl>
                                          </p:spTgt>
                                        </p:tgtEl>
                                        <p:attrNameLst>
                                          <p:attrName>style.visibility</p:attrName>
                                        </p:attrNameLst>
                                      </p:cBhvr>
                                      <p:to>
                                        <p:strVal val="visible"/>
                                      </p:to>
                                    </p:set>
                                    <p:anim to="" calcmode="lin" valueType="num">
                                      <p:cBhvr>
                                        <p:cTn id="38" dur="1" fill="hold"/>
                                        <p:tgtEl>
                                          <p:spTgt spid="6">
                                            <p:txEl>
                                              <p:pRg st="1" end="1"/>
                                            </p:txEl>
                                          </p:spTgt>
                                        </p:tgtEl>
                                        <p:attrNameLst>
                                          <p:attrName/>
                                        </p:attrNameLst>
                                      </p:cBhvr>
                                    </p:anim>
                                  </p:childTnLst>
                                </p:cTn>
                              </p:par>
                            </p:childTnLst>
                          </p:cTn>
                        </p:par>
                      </p:childTnLst>
                    </p:cTn>
                  </p:par>
                  <p:par>
                    <p:cTn id="39" fill="hold">
                      <p:stCondLst>
                        <p:cond delay="indefinite"/>
                      </p:stCondLst>
                      <p:childTnLst>
                        <p:par>
                          <p:cTn id="40" fill="hold">
                            <p:stCondLst>
                              <p:cond delay="0"/>
                            </p:stCondLst>
                            <p:childTnLst>
                              <p:par>
                                <p:cTn id="41" presetID="24" presetClass="entr" presetSubtype="0" fill="hold" nodeType="clickEffect">
                                  <p:stCondLst>
                                    <p:cond delay="0"/>
                                  </p:stCondLst>
                                  <p:childTnLst>
                                    <p:set>
                                      <p:cBhvr>
                                        <p:cTn id="42" dur="1" fill="hold">
                                          <p:stCondLst>
                                            <p:cond delay="0"/>
                                          </p:stCondLst>
                                        </p:cTn>
                                        <p:tgtEl>
                                          <p:spTgt spid="6">
                                            <p:txEl>
                                              <p:pRg st="2" end="2"/>
                                            </p:txEl>
                                          </p:spTgt>
                                        </p:tgtEl>
                                        <p:attrNameLst>
                                          <p:attrName>style.visibility</p:attrName>
                                        </p:attrNameLst>
                                      </p:cBhvr>
                                      <p:to>
                                        <p:strVal val="visible"/>
                                      </p:to>
                                    </p:set>
                                    <p:anim to="" calcmode="lin" valueType="num">
                                      <p:cBhvr>
                                        <p:cTn id="43" dur="1" fill="hold"/>
                                        <p:tgtEl>
                                          <p:spTgt spid="6">
                                            <p:txEl>
                                              <p:pRg st="2" end="2"/>
                                            </p:txEl>
                                          </p:spTgt>
                                        </p:tgtEl>
                                        <p:attrNameLst>
                                          <p:attrName/>
                                        </p:attrNameLst>
                                      </p:cBhvr>
                                    </p:anim>
                                  </p:childTnLst>
                                </p:cTn>
                              </p:par>
                              <p:par>
                                <p:cTn id="44" presetID="24" presetClass="entr" presetSubtype="0" fill="hold" nodeType="withEffect">
                                  <p:stCondLst>
                                    <p:cond delay="0"/>
                                  </p:stCondLst>
                                  <p:childTnLst>
                                    <p:set>
                                      <p:cBhvr>
                                        <p:cTn id="45" dur="1" fill="hold">
                                          <p:stCondLst>
                                            <p:cond delay="0"/>
                                          </p:stCondLst>
                                        </p:cTn>
                                        <p:tgtEl>
                                          <p:spTgt spid="6150"/>
                                        </p:tgtEl>
                                        <p:attrNameLst>
                                          <p:attrName>style.visibility</p:attrName>
                                        </p:attrNameLst>
                                      </p:cBhvr>
                                      <p:to>
                                        <p:strVal val="visible"/>
                                      </p:to>
                                    </p:set>
                                    <p:anim to="" calcmode="lin" valueType="num">
                                      <p:cBhvr>
                                        <p:cTn id="46" dur="1" fill="hold"/>
                                        <p:tgtEl>
                                          <p:spTgt spid="6150"/>
                                        </p:tgtEl>
                                        <p:attrNameLst>
                                          <p:attrName/>
                                        </p:attrNameLst>
                                      </p:cBhvr>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p:cNvSpPr>
            <a:spLocks noGrp="1"/>
          </p:cNvSpPr>
          <p:nvPr>
            <p:ph type="title"/>
          </p:nvPr>
        </p:nvSpPr>
        <p:spPr/>
        <p:txBody>
          <a:bodyPr/>
          <a:lstStyle/>
          <a:p>
            <a:pPr algn="ctr"/>
            <a:r>
              <a:rPr lang="en-US" dirty="0" smtClean="0"/>
              <a:t>Important Questions</a:t>
            </a:r>
            <a:endParaRPr lang="en-US" dirty="0"/>
          </a:p>
        </p:txBody>
      </p:sp>
      <p:sp>
        <p:nvSpPr>
          <p:cNvPr id="7" name="Content Placeholder 6"/>
          <p:cNvSpPr>
            <a:spLocks noGrp="1"/>
          </p:cNvSpPr>
          <p:nvPr>
            <p:ph sz="half" idx="1"/>
          </p:nvPr>
        </p:nvSpPr>
        <p:spPr/>
        <p:txBody>
          <a:bodyPr>
            <a:normAutofit lnSpcReduction="10000"/>
          </a:bodyPr>
          <a:lstStyle/>
          <a:p>
            <a:pPr lvl="0"/>
            <a:r>
              <a:rPr lang="en-US" dirty="0" smtClean="0"/>
              <a:t>Does author have bias?</a:t>
            </a:r>
          </a:p>
          <a:p>
            <a:pPr lvl="0"/>
            <a:r>
              <a:rPr lang="en-US" dirty="0" smtClean="0"/>
              <a:t>Where was author born?</a:t>
            </a:r>
          </a:p>
          <a:p>
            <a:pPr lvl="0"/>
            <a:r>
              <a:rPr lang="en-US" dirty="0" smtClean="0"/>
              <a:t>In what era did author grow up in?</a:t>
            </a:r>
          </a:p>
          <a:p>
            <a:pPr lvl="0"/>
            <a:r>
              <a:rPr lang="en-US" dirty="0" smtClean="0"/>
              <a:t>What’s author’s history with war/conflict?</a:t>
            </a:r>
          </a:p>
          <a:p>
            <a:pPr lvl="0"/>
            <a:r>
              <a:rPr lang="en-US" dirty="0" smtClean="0"/>
              <a:t>What’s author’s history with poverty or wealth?</a:t>
            </a:r>
          </a:p>
          <a:p>
            <a:pPr lvl="0"/>
            <a:r>
              <a:rPr lang="en-US" dirty="0" smtClean="0"/>
              <a:t>What was author’s marital status?</a:t>
            </a:r>
          </a:p>
          <a:p>
            <a:pPr>
              <a:buNone/>
            </a:pPr>
            <a:endParaRPr lang="en-US" dirty="0"/>
          </a:p>
        </p:txBody>
      </p:sp>
      <p:sp>
        <p:nvSpPr>
          <p:cNvPr id="8" name="Content Placeholder 7"/>
          <p:cNvSpPr>
            <a:spLocks noGrp="1"/>
          </p:cNvSpPr>
          <p:nvPr>
            <p:ph sz="half" idx="2"/>
          </p:nvPr>
        </p:nvSpPr>
        <p:spPr/>
        <p:txBody>
          <a:bodyPr>
            <a:normAutofit lnSpcReduction="10000"/>
          </a:bodyPr>
          <a:lstStyle/>
          <a:p>
            <a:pPr lvl="0"/>
            <a:r>
              <a:rPr lang="en-US" dirty="0" smtClean="0"/>
              <a:t>How many siblings did author have?</a:t>
            </a:r>
          </a:p>
          <a:p>
            <a:pPr lvl="0"/>
            <a:r>
              <a:rPr lang="en-US" dirty="0" smtClean="0"/>
              <a:t>Where was author educated and to what extent?</a:t>
            </a:r>
          </a:p>
          <a:p>
            <a:pPr lvl="0"/>
            <a:r>
              <a:rPr lang="en-US" dirty="0" smtClean="0"/>
              <a:t>When/where does book take place?</a:t>
            </a:r>
          </a:p>
          <a:p>
            <a:pPr lvl="0"/>
            <a:r>
              <a:rPr lang="en-US" dirty="0" smtClean="0"/>
              <a:t>How is author’s voice coming through text and how does that relate to his/her life?</a:t>
            </a:r>
          </a:p>
          <a:p>
            <a:endParaRPr lang="en-US" dirty="0"/>
          </a:p>
        </p:txBody>
      </p:sp>
    </p:spTree>
  </p:cSld>
  <p:clrMapOvr>
    <a:masterClrMapping/>
  </p:clrMapOvr>
  <p:transition>
    <p:pull dir="l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 Placeholder 5"/>
          <p:cNvSpPr>
            <a:spLocks noGrp="1"/>
          </p:cNvSpPr>
          <p:nvPr>
            <p:ph type="body" idx="1"/>
          </p:nvPr>
        </p:nvSpPr>
        <p:spPr/>
        <p:txBody>
          <a:bodyPr/>
          <a:lstStyle/>
          <a:p>
            <a:pPr algn="ctr"/>
            <a:r>
              <a:rPr lang="en-US" dirty="0" smtClean="0"/>
              <a:t>Advantages</a:t>
            </a:r>
            <a:endParaRPr lang="en-US" dirty="0"/>
          </a:p>
        </p:txBody>
      </p:sp>
      <p:sp>
        <p:nvSpPr>
          <p:cNvPr id="7" name="Content Placeholder 6"/>
          <p:cNvSpPr>
            <a:spLocks noGrp="1"/>
          </p:cNvSpPr>
          <p:nvPr>
            <p:ph sz="half" idx="2"/>
          </p:nvPr>
        </p:nvSpPr>
        <p:spPr/>
        <p:txBody>
          <a:bodyPr>
            <a:normAutofit/>
          </a:bodyPr>
          <a:lstStyle/>
          <a:p>
            <a:r>
              <a:rPr lang="en-US" dirty="0" smtClean="0"/>
              <a:t>Military, social, economic, scientific, intellectual, and literary history</a:t>
            </a:r>
          </a:p>
          <a:p>
            <a:r>
              <a:rPr lang="en-US" dirty="0" smtClean="0"/>
              <a:t>Allusions</a:t>
            </a:r>
          </a:p>
          <a:p>
            <a:r>
              <a:rPr lang="en-US" dirty="0" smtClean="0"/>
              <a:t>Clearly analyzes</a:t>
            </a:r>
          </a:p>
          <a:p>
            <a:r>
              <a:rPr lang="en-US" dirty="0" smtClean="0"/>
              <a:t>Reflection</a:t>
            </a:r>
          </a:p>
          <a:p>
            <a:endParaRPr lang="en-US" dirty="0"/>
          </a:p>
        </p:txBody>
      </p:sp>
      <p:sp>
        <p:nvSpPr>
          <p:cNvPr id="9" name="Content Placeholder 8"/>
          <p:cNvSpPr>
            <a:spLocks noGrp="1"/>
          </p:cNvSpPr>
          <p:nvPr>
            <p:ph sz="quarter" idx="4"/>
          </p:nvPr>
        </p:nvSpPr>
        <p:spPr/>
        <p:txBody>
          <a:bodyPr>
            <a:normAutofit/>
          </a:bodyPr>
          <a:lstStyle/>
          <a:p>
            <a:r>
              <a:rPr lang="en-US" dirty="0" smtClean="0"/>
              <a:t>Author’s life separate</a:t>
            </a:r>
          </a:p>
          <a:p>
            <a:r>
              <a:rPr lang="en-US" dirty="0" smtClean="0"/>
              <a:t>True meaning needs background</a:t>
            </a:r>
          </a:p>
          <a:p>
            <a:r>
              <a:rPr lang="en-US" dirty="0" smtClean="0"/>
              <a:t>Undertone</a:t>
            </a:r>
          </a:p>
          <a:p>
            <a:r>
              <a:rPr lang="en-US" dirty="0" smtClean="0"/>
              <a:t>Narrow minded</a:t>
            </a:r>
            <a:endParaRPr lang="en-US" dirty="0"/>
          </a:p>
        </p:txBody>
      </p:sp>
      <p:sp>
        <p:nvSpPr>
          <p:cNvPr id="5" name="Title 4"/>
          <p:cNvSpPr>
            <a:spLocks noGrp="1"/>
          </p:cNvSpPr>
          <p:nvPr>
            <p:ph type="title"/>
          </p:nvPr>
        </p:nvSpPr>
        <p:spPr/>
        <p:txBody>
          <a:bodyPr/>
          <a:lstStyle/>
          <a:p>
            <a:pPr algn="ctr"/>
            <a:r>
              <a:rPr lang="en-US" dirty="0" smtClean="0"/>
              <a:t>Comparison </a:t>
            </a:r>
            <a:endParaRPr lang="en-US" dirty="0"/>
          </a:p>
        </p:txBody>
      </p:sp>
      <p:sp>
        <p:nvSpPr>
          <p:cNvPr id="8" name="Text Placeholder 7"/>
          <p:cNvSpPr>
            <a:spLocks noGrp="1"/>
          </p:cNvSpPr>
          <p:nvPr>
            <p:ph type="body" idx="3"/>
          </p:nvPr>
        </p:nvSpPr>
        <p:spPr/>
        <p:txBody>
          <a:bodyPr/>
          <a:lstStyle/>
          <a:p>
            <a:pPr algn="ctr"/>
            <a:r>
              <a:rPr lang="en-US" dirty="0" smtClean="0"/>
              <a:t>Disadvantages</a:t>
            </a:r>
            <a:endParaRPr lang="en-US" dirty="0"/>
          </a:p>
        </p:txBody>
      </p:sp>
    </p:spTree>
  </p:cSld>
  <p:clrMapOvr>
    <a:masterClrMapping/>
  </p:clrMapOvr>
  <p:transition>
    <p:push dir="d"/>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Content Placeholder 7"/>
          <p:cNvSpPr>
            <a:spLocks noGrp="1"/>
          </p:cNvSpPr>
          <p:nvPr>
            <p:ph idx="1"/>
          </p:nvPr>
        </p:nvSpPr>
        <p:spPr/>
        <p:txBody>
          <a:bodyPr>
            <a:normAutofit/>
          </a:bodyPr>
          <a:lstStyle/>
          <a:p>
            <a:pPr lvl="0"/>
            <a:r>
              <a:rPr lang="en-US" sz="2800" dirty="0" smtClean="0"/>
              <a:t>Verify historical setting/biographical background </a:t>
            </a:r>
          </a:p>
          <a:p>
            <a:pPr lvl="0"/>
            <a:r>
              <a:rPr lang="en-US" sz="2800" dirty="0" smtClean="0"/>
              <a:t>Understand the work</a:t>
            </a:r>
          </a:p>
          <a:p>
            <a:pPr lvl="0"/>
            <a:r>
              <a:rPr lang="en-US" sz="2800" dirty="0" smtClean="0"/>
              <a:t>Reference other texts</a:t>
            </a:r>
          </a:p>
          <a:p>
            <a:endParaRPr lang="en-US" dirty="0"/>
          </a:p>
        </p:txBody>
      </p:sp>
      <p:sp>
        <p:nvSpPr>
          <p:cNvPr id="7" name="Title 6"/>
          <p:cNvSpPr>
            <a:spLocks noGrp="1"/>
          </p:cNvSpPr>
          <p:nvPr>
            <p:ph type="title"/>
          </p:nvPr>
        </p:nvSpPr>
        <p:spPr/>
        <p:txBody>
          <a:bodyPr>
            <a:normAutofit/>
          </a:bodyPr>
          <a:lstStyle/>
          <a:p>
            <a:pPr algn="ctr"/>
            <a:r>
              <a:rPr lang="en-US" dirty="0" smtClean="0"/>
              <a:t>How to…</a:t>
            </a:r>
            <a:endParaRPr lang="en-US" dirty="0"/>
          </a:p>
        </p:txBody>
      </p:sp>
    </p:spTree>
  </p:cSld>
  <p:clrMapOvr>
    <a:masterClrMapping/>
  </p:clrMapOvr>
  <p:transition>
    <p:wedg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a:bodyPr>
          <a:lstStyle/>
          <a:p>
            <a:pPr lvl="0"/>
            <a:r>
              <a:rPr lang="en-US" sz="2800" dirty="0" smtClean="0"/>
              <a:t>English Class</a:t>
            </a:r>
          </a:p>
          <a:p>
            <a:pPr lvl="0"/>
            <a:r>
              <a:rPr lang="en-US" sz="2800" dirty="0" smtClean="0"/>
              <a:t>Entertainment</a:t>
            </a:r>
          </a:p>
          <a:p>
            <a:endParaRPr lang="en-US" dirty="0"/>
          </a:p>
        </p:txBody>
      </p:sp>
      <p:sp>
        <p:nvSpPr>
          <p:cNvPr id="3" name="Title 2"/>
          <p:cNvSpPr>
            <a:spLocks noGrp="1"/>
          </p:cNvSpPr>
          <p:nvPr>
            <p:ph type="title"/>
          </p:nvPr>
        </p:nvSpPr>
        <p:spPr/>
        <p:txBody>
          <a:bodyPr>
            <a:normAutofit/>
          </a:bodyPr>
          <a:lstStyle/>
          <a:p>
            <a:pPr algn="ctr"/>
            <a:r>
              <a:rPr lang="en-US" dirty="0" smtClean="0"/>
              <a:t>Where to…</a:t>
            </a:r>
            <a:endParaRPr lang="en-US" dirty="0"/>
          </a:p>
        </p:txBody>
      </p:sp>
      <p:pic>
        <p:nvPicPr>
          <p:cNvPr id="24578" name="Picture 2" descr="http://www.cartoonstock.com/newscartoons/cartoonists/mba/lowres/mban1553l.jpg"/>
          <p:cNvPicPr>
            <a:picLocks noChangeAspect="1" noChangeArrowheads="1"/>
          </p:cNvPicPr>
          <p:nvPr/>
        </p:nvPicPr>
        <p:blipFill>
          <a:blip r:embed="rId3" cstate="print"/>
          <a:srcRect/>
          <a:stretch>
            <a:fillRect/>
          </a:stretch>
        </p:blipFill>
        <p:spPr bwMode="auto">
          <a:xfrm>
            <a:off x="5257800" y="1447800"/>
            <a:ext cx="2300859" cy="2514600"/>
          </a:xfrm>
          <a:prstGeom prst="rect">
            <a:avLst/>
          </a:prstGeom>
          <a:noFill/>
        </p:spPr>
      </p:pic>
      <p:pic>
        <p:nvPicPr>
          <p:cNvPr id="24580" name="Picture 4" descr="http://www.impawards.com/tv/posters/pushing_daisies.jpg"/>
          <p:cNvPicPr>
            <a:picLocks noChangeAspect="1" noChangeArrowheads="1"/>
          </p:cNvPicPr>
          <p:nvPr/>
        </p:nvPicPr>
        <p:blipFill>
          <a:blip r:embed="rId4" cstate="print"/>
          <a:srcRect/>
          <a:stretch>
            <a:fillRect/>
          </a:stretch>
        </p:blipFill>
        <p:spPr bwMode="auto">
          <a:xfrm>
            <a:off x="1905000" y="3048000"/>
            <a:ext cx="1836147" cy="2720975"/>
          </a:xfrm>
          <a:prstGeom prst="rect">
            <a:avLst/>
          </a:prstGeom>
          <a:noFill/>
        </p:spPr>
      </p:pic>
    </p:spTree>
  </p:cSld>
  <p:clrMapOvr>
    <a:masterClrMapping/>
  </p:clrMapOvr>
  <p:transition>
    <p:split orient="vert"/>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ontent Placeholder 1"/>
          <p:cNvSpPr>
            <a:spLocks noGrp="1"/>
          </p:cNvSpPr>
          <p:nvPr>
            <p:ph idx="1"/>
          </p:nvPr>
        </p:nvSpPr>
        <p:spPr/>
        <p:txBody>
          <a:bodyPr>
            <a:normAutofit fontScale="92500"/>
          </a:bodyPr>
          <a:lstStyle/>
          <a:p>
            <a:r>
              <a:rPr lang="en-US" sz="2400" dirty="0" smtClean="0"/>
              <a:t>http://www.theinquirer.net/img/12248/Earth---</a:t>
            </a:r>
            <a:r>
              <a:rPr lang="en-US" sz="2400" dirty="0" smtClean="0"/>
              <a:t>doomed.jpg</a:t>
            </a:r>
          </a:p>
          <a:p>
            <a:r>
              <a:rPr lang="en-US" sz="2400" dirty="0" smtClean="0"/>
              <a:t>"Historical Biographical Criticism." </a:t>
            </a:r>
            <a:r>
              <a:rPr lang="en-US" sz="2400" i="1" dirty="0" smtClean="0"/>
              <a:t>Tripod</a:t>
            </a:r>
            <a:r>
              <a:rPr lang="en-US" sz="2400" dirty="0" smtClean="0"/>
              <a:t>. Web. 23 Sept. </a:t>
            </a:r>
            <a:endParaRPr lang="en-US" sz="2400" dirty="0" smtClean="0"/>
          </a:p>
          <a:p>
            <a:pPr lvl="1">
              <a:buNone/>
            </a:pPr>
            <a:r>
              <a:rPr lang="en-US" dirty="0" smtClean="0">
                <a:solidFill>
                  <a:schemeClr val="tx1"/>
                </a:solidFill>
              </a:rPr>
              <a:t>	</a:t>
            </a:r>
            <a:r>
              <a:rPr lang="en-US" dirty="0" smtClean="0">
                <a:solidFill>
                  <a:schemeClr val="tx1"/>
                </a:solidFill>
              </a:rPr>
              <a:t>2009</a:t>
            </a:r>
            <a:r>
              <a:rPr lang="en-US" dirty="0" smtClean="0">
                <a:solidFill>
                  <a:schemeClr val="tx1"/>
                </a:solidFill>
              </a:rPr>
              <a:t>. &lt;http://english23405.tripod.com/english234.html</a:t>
            </a:r>
            <a:r>
              <a:rPr lang="en-US" dirty="0" smtClean="0">
                <a:solidFill>
                  <a:schemeClr val="tx1"/>
                </a:solidFill>
              </a:rPr>
              <a:t>&gt;.</a:t>
            </a:r>
          </a:p>
          <a:p>
            <a:r>
              <a:rPr lang="en-US" sz="2400" dirty="0" smtClean="0"/>
              <a:t>"</a:t>
            </a:r>
            <a:r>
              <a:rPr lang="en-US" sz="2400" dirty="0" smtClean="0"/>
              <a:t>Literary Criticism: Map." </a:t>
            </a:r>
            <a:r>
              <a:rPr lang="en-US" sz="2400" i="1" dirty="0" smtClean="0"/>
              <a:t>Null</a:t>
            </a:r>
            <a:r>
              <a:rPr lang="en-US" sz="2400" dirty="0" smtClean="0"/>
              <a:t>. Web. 23 Sept. 2009. </a:t>
            </a:r>
            <a:endParaRPr lang="en-US" sz="2400" dirty="0" smtClean="0"/>
          </a:p>
          <a:p>
            <a:pPr lvl="1">
              <a:buNone/>
            </a:pPr>
            <a:r>
              <a:rPr lang="en-US" dirty="0" smtClean="0">
                <a:solidFill>
                  <a:schemeClr val="tx1"/>
                </a:solidFill>
              </a:rPr>
              <a:t>	</a:t>
            </a:r>
            <a:r>
              <a:rPr lang="en-US" dirty="0" smtClean="0">
                <a:solidFill>
                  <a:schemeClr val="tx1"/>
                </a:solidFill>
              </a:rPr>
              <a:t>	http</a:t>
            </a:r>
            <a:r>
              <a:rPr lang="en-US" dirty="0" smtClean="0">
                <a:solidFill>
                  <a:schemeClr val="tx1"/>
                </a:solidFill>
              </a:rPr>
              <a:t>://</a:t>
            </a:r>
            <a:r>
              <a:rPr lang="en-US" dirty="0" smtClean="0">
                <a:solidFill>
                  <a:schemeClr val="tx1"/>
                </a:solidFill>
              </a:rPr>
              <a:t>wwww.ksu.edu.sa/colleges/art/eng/461-	Eng/Literary%20Criticism%20Map.htm.</a:t>
            </a:r>
          </a:p>
          <a:p>
            <a:r>
              <a:rPr lang="en-US" sz="2400" dirty="0" smtClean="0"/>
              <a:t>"</a:t>
            </a:r>
            <a:r>
              <a:rPr lang="en-US" sz="2400" dirty="0" smtClean="0"/>
              <a:t>Literary Criticism </a:t>
            </a:r>
            <a:r>
              <a:rPr lang="en-US" sz="2400" dirty="0" err="1" smtClean="0"/>
              <a:t>WebQuest</a:t>
            </a:r>
            <a:r>
              <a:rPr lang="en-US" sz="2400" dirty="0" smtClean="0"/>
              <a:t> - </a:t>
            </a:r>
            <a:r>
              <a:rPr lang="en-US" sz="2400" dirty="0" smtClean="0"/>
              <a:t>	Historical/Biographical</a:t>
            </a:r>
            <a:r>
              <a:rPr lang="en-US" sz="2400" dirty="0" smtClean="0"/>
              <a:t>." </a:t>
            </a:r>
            <a:r>
              <a:rPr lang="en-US" sz="2400" dirty="0" smtClean="0"/>
              <a:t>	</a:t>
            </a:r>
            <a:r>
              <a:rPr lang="en-US" sz="2400" i="1" dirty="0" smtClean="0"/>
              <a:t>Msward.org</a:t>
            </a:r>
            <a:r>
              <a:rPr lang="en-US" sz="2400" dirty="0" smtClean="0"/>
              <a:t>. Web. 23 </a:t>
            </a:r>
            <a:r>
              <a:rPr lang="en-US" sz="2400" dirty="0" smtClean="0"/>
              <a:t>	Sept</a:t>
            </a:r>
            <a:r>
              <a:rPr lang="en-US" sz="2400" dirty="0" smtClean="0"/>
              <a:t>. 2009. </a:t>
            </a:r>
            <a:r>
              <a:rPr lang="en-US" sz="2400" dirty="0" smtClean="0"/>
              <a:t>	&lt;</a:t>
            </a:r>
            <a:r>
              <a:rPr lang="en-US" sz="2400" dirty="0" smtClean="0"/>
              <a:t>http://www.msward.org/group1.html&gt;.</a:t>
            </a:r>
            <a:endParaRPr lang="en-US" sz="2400" dirty="0" smtClean="0"/>
          </a:p>
          <a:p>
            <a:r>
              <a:rPr lang="en-US" sz="2400" i="1" dirty="0" smtClean="0"/>
              <a:t>The University of Mississippi</a:t>
            </a:r>
            <a:r>
              <a:rPr lang="en-US" sz="2400" dirty="0" smtClean="0"/>
              <a:t>. Web. 23 Sept. </a:t>
            </a:r>
            <a:r>
              <a:rPr lang="en-US" sz="2400" dirty="0" smtClean="0"/>
              <a:t>	2009.&lt;</a:t>
            </a:r>
            <a:r>
              <a:rPr lang="en-US" sz="2400" dirty="0" smtClean="0"/>
              <a:t>http://home.olemiss.edu/~</a:t>
            </a:r>
            <a:r>
              <a:rPr lang="en-US" sz="2400" dirty="0" smtClean="0"/>
              <a:t>egjbp/200/litcri	t.txt&gt;</a:t>
            </a:r>
            <a:endParaRPr lang="en-US" sz="2400" dirty="0" smtClean="0"/>
          </a:p>
          <a:p>
            <a:endParaRPr lang="en-US" dirty="0"/>
          </a:p>
        </p:txBody>
      </p:sp>
      <p:sp>
        <p:nvSpPr>
          <p:cNvPr id="3" name="Title 2"/>
          <p:cNvSpPr>
            <a:spLocks noGrp="1"/>
          </p:cNvSpPr>
          <p:nvPr>
            <p:ph type="title"/>
          </p:nvPr>
        </p:nvSpPr>
        <p:spPr/>
        <p:txBody>
          <a:bodyPr/>
          <a:lstStyle/>
          <a:p>
            <a:pPr algn="ctr"/>
            <a:r>
              <a:rPr lang="en-US" dirty="0" smtClean="0"/>
              <a:t>Work Cited</a:t>
            </a:r>
            <a:endParaRPr lang="en-US" dirty="0"/>
          </a:p>
        </p:txBody>
      </p:sp>
    </p:spTree>
  </p:cSld>
  <p:clrMapOvr>
    <a:masterClrMapping/>
  </p:clrMapOvr>
  <p:transition>
    <p:plus/>
  </p:transition>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Paper">
  <a:themeElements>
    <a:clrScheme name="Paper">
      <a:dk1>
        <a:sysClr val="windowText" lastClr="000000"/>
      </a:dk1>
      <a:lt1>
        <a:sysClr val="window" lastClr="FFFFFF"/>
      </a:lt1>
      <a:dk2>
        <a:srgbClr val="444D26"/>
      </a:dk2>
      <a:lt2>
        <a:srgbClr val="FEFAC9"/>
      </a:lt2>
      <a:accent1>
        <a:srgbClr val="A5B592"/>
      </a:accent1>
      <a:accent2>
        <a:srgbClr val="F3A447"/>
      </a:accent2>
      <a:accent3>
        <a:srgbClr val="E7BC29"/>
      </a:accent3>
      <a:accent4>
        <a:srgbClr val="D092A7"/>
      </a:accent4>
      <a:accent5>
        <a:srgbClr val="9C85C0"/>
      </a:accent5>
      <a:accent6>
        <a:srgbClr val="809EC2"/>
      </a:accent6>
      <a:hlink>
        <a:srgbClr val="8E58B6"/>
      </a:hlink>
      <a:folHlink>
        <a:srgbClr val="7F6F6F"/>
      </a:folHlink>
    </a:clrScheme>
    <a:fontScheme name="Paper">
      <a:maj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onstantia"/>
        <a:ea typeface=""/>
        <a:cs typeface=""/>
        <a:font script="Jpan" typeface="HG明朝E"/>
        <a:font script="Hang" typeface="궁서"/>
        <a:font script="Hans" typeface="华文新魏"/>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Paper">
      <a:fillStyleLst>
        <a:solidFill>
          <a:schemeClr val="phClr"/>
        </a:solidFill>
        <a:blipFill>
          <a:blip xmlns:r="http://schemas.openxmlformats.org/officeDocument/2006/relationships" r:embed="rId1">
            <a:duotone>
              <a:schemeClr val="phClr">
                <a:shade val="63000"/>
                <a:tint val="82000"/>
              </a:schemeClr>
              <a:schemeClr val="phClr">
                <a:tint val="10000"/>
                <a:satMod val="400000"/>
              </a:schemeClr>
            </a:duotone>
          </a:blip>
          <a:tile tx="0" ty="0" sx="40000" sy="40000" flip="none" algn="tl"/>
        </a:blipFill>
        <a:blipFill>
          <a:blip xmlns:r="http://schemas.openxmlformats.org/officeDocument/2006/relationships" r:embed="rId1">
            <a:duotone>
              <a:schemeClr val="phClr">
                <a:shade val="40000"/>
              </a:schemeClr>
              <a:schemeClr val="phClr">
                <a:tint val="42000"/>
              </a:schemeClr>
            </a:duotone>
          </a:blip>
          <a:tile tx="0" ty="0" sx="40000" sy="40000" flip="none" algn="tl"/>
        </a:blipFill>
      </a:fillStyleLst>
      <a:lnStyleLst>
        <a:ln w="12700" cap="flat" cmpd="sng" algn="ctr">
          <a:solidFill>
            <a:schemeClr val="phClr"/>
          </a:solidFill>
          <a:prstDash val="solid"/>
        </a:ln>
        <a:ln w="38100" cap="flat" cmpd="sng" algn="ctr">
          <a:solidFill>
            <a:schemeClr val="phClr"/>
          </a:solidFill>
          <a:prstDash val="solid"/>
        </a:ln>
        <a:ln w="63500" cap="flat" cmpd="sng" algn="ctr">
          <a:solidFill>
            <a:schemeClr val="phClr"/>
          </a:solidFill>
          <a:prstDash val="solid"/>
        </a:ln>
      </a:lnStyleLst>
      <a:effectStyleLst>
        <a:effectStyle>
          <a:effectLst>
            <a:outerShdw blurRad="95000" rotWithShape="0">
              <a:srgbClr val="000000">
                <a:alpha val="50000"/>
              </a:srgbClr>
            </a:outerShdw>
            <a:softEdge rad="12700"/>
          </a:effectLst>
        </a:effectStyle>
        <a:effectStyle>
          <a:effectLst>
            <a:outerShdw blurRad="95000" rotWithShape="0">
              <a:srgbClr val="000000">
                <a:alpha val="50000"/>
              </a:srgbClr>
            </a:outerShdw>
            <a:softEdge rad="12700"/>
          </a:effectLst>
        </a:effectStyle>
        <a:effectStyle>
          <a:effectLst>
            <a:outerShdw blurRad="95000" algn="tl" rotWithShape="0">
              <a:srgbClr val="000000">
                <a:alpha val="50000"/>
              </a:srgbClr>
            </a:outerShdw>
          </a:effectLst>
          <a:scene3d>
            <a:camera prst="orthographicFront"/>
            <a:lightRig rig="soft" dir="t">
              <a:rot lat="0" lon="0" rev="18000000"/>
            </a:lightRig>
          </a:scene3d>
          <a:sp3d prstMaterial="dkEdge">
            <a:bevelT w="73660" h="44450" prst="riblet"/>
          </a:sp3d>
        </a:effectStyle>
      </a:effectStyleLst>
      <a:bgFillStyleLst>
        <a:solidFill>
          <a:schemeClr val="phClr"/>
        </a:solidFill>
        <a:blipFill>
          <a:blip xmlns:r="http://schemas.openxmlformats.org/officeDocument/2006/relationships" r:embed="rId1">
            <a:duotone>
              <a:schemeClr val="phClr">
                <a:shade val="55000"/>
                <a:alpha val="20000"/>
              </a:schemeClr>
              <a:schemeClr val="phClr">
                <a:tint val="40000"/>
                <a:shade val="90000"/>
                <a:satMod val="60000"/>
                <a:alpha val="20000"/>
              </a:schemeClr>
            </a:duotone>
          </a:blip>
          <a:tile tx="0" ty="0" sx="58000" sy="38000" flip="none" algn="tl"/>
        </a:blipFill>
        <a:blipFill>
          <a:blip xmlns:r="http://schemas.openxmlformats.org/officeDocument/2006/relationships" r:embed="rId2">
            <a:duotone>
              <a:schemeClr val="phClr">
                <a:shade val="12000"/>
                <a:satMod val="240000"/>
              </a:schemeClr>
              <a:schemeClr val="phClr">
                <a:tint val="65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Paper</Template>
  <TotalTime>175</TotalTime>
  <Words>825</Words>
  <Application>Microsoft Office PowerPoint</Application>
  <PresentationFormat>On-screen Show (4:3)</PresentationFormat>
  <Paragraphs>109</Paragraphs>
  <Slides>8</Slides>
  <Notes>7</Notes>
  <HiddenSlides>0</HiddenSlides>
  <MMClips>0</MMClips>
  <ScaleCrop>false</ScaleCrop>
  <HeadingPairs>
    <vt:vector size="4" baseType="variant">
      <vt:variant>
        <vt:lpstr>Theme</vt:lpstr>
      </vt:variant>
      <vt:variant>
        <vt:i4>1</vt:i4>
      </vt:variant>
      <vt:variant>
        <vt:lpstr>Slide Titles</vt:lpstr>
      </vt:variant>
      <vt:variant>
        <vt:i4>8</vt:i4>
      </vt:variant>
    </vt:vector>
  </HeadingPairs>
  <TitlesOfParts>
    <vt:vector size="9" baseType="lpstr">
      <vt:lpstr>Paper</vt:lpstr>
      <vt:lpstr>Through the Eyes of a Historian</vt:lpstr>
      <vt:lpstr>Meaning </vt:lpstr>
      <vt:lpstr>Literary Examples</vt:lpstr>
      <vt:lpstr>Important Questions</vt:lpstr>
      <vt:lpstr>Comparison </vt:lpstr>
      <vt:lpstr>How to…</vt:lpstr>
      <vt:lpstr>Where to…</vt:lpstr>
      <vt:lpstr>Work Cited</vt:lpstr>
    </vt:vector>
  </TitlesOfParts>
  <Company>REG4</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Through the Eyes of a Historian</dc:title>
  <dc:creator>ecastelli</dc:creator>
  <cp:lastModifiedBy>ecastelli</cp:lastModifiedBy>
  <cp:revision>33</cp:revision>
  <dcterms:created xsi:type="dcterms:W3CDTF">2009-09-17T14:41:35Z</dcterms:created>
  <dcterms:modified xsi:type="dcterms:W3CDTF">2009-09-23T14:36:04Z</dcterms:modified>
</cp:coreProperties>
</file>